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58" r:id="rId5"/>
    <p:sldId id="259" r:id="rId6"/>
    <p:sldId id="263" r:id="rId7"/>
    <p:sldId id="260" r:id="rId8"/>
    <p:sldId id="261" r:id="rId9"/>
    <p:sldId id="265" r:id="rId10"/>
    <p:sldId id="262"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Wiggin" userId="86c38c783ad39741" providerId="LiveId" clId="{EE0B3C50-9BFC-5B4E-AAD1-1B8DB8A1A346}"/>
    <pc:docChg chg="undo redo custSel addSld delSld modSld sldOrd">
      <pc:chgData name="Daniel Wiggin" userId="86c38c783ad39741" providerId="LiveId" clId="{EE0B3C50-9BFC-5B4E-AAD1-1B8DB8A1A346}" dt="2023-12-07T05:44:18.290" v="3228" actId="1076"/>
      <pc:docMkLst>
        <pc:docMk/>
      </pc:docMkLst>
      <pc:sldChg chg="modSp">
        <pc:chgData name="Daniel Wiggin" userId="86c38c783ad39741" providerId="LiveId" clId="{EE0B3C50-9BFC-5B4E-AAD1-1B8DB8A1A346}" dt="2023-12-07T05:44:18.290" v="3228" actId="1076"/>
        <pc:sldMkLst>
          <pc:docMk/>
          <pc:sldMk cId="2607316034" sldId="256"/>
        </pc:sldMkLst>
        <pc:spChg chg="mod">
          <ac:chgData name="Daniel Wiggin" userId="86c38c783ad39741" providerId="LiveId" clId="{EE0B3C50-9BFC-5B4E-AAD1-1B8DB8A1A346}" dt="2023-12-07T05:44:06.515" v="3227" actId="1076"/>
          <ac:spMkLst>
            <pc:docMk/>
            <pc:sldMk cId="2607316034" sldId="256"/>
            <ac:spMk id="2" creationId="{CB002189-C399-D3A4-0CDD-178FA9AF4316}"/>
          </ac:spMkLst>
        </pc:spChg>
        <pc:spChg chg="mod">
          <ac:chgData name="Daniel Wiggin" userId="86c38c783ad39741" providerId="LiveId" clId="{EE0B3C50-9BFC-5B4E-AAD1-1B8DB8A1A346}" dt="2023-12-07T05:44:18.290" v="3228" actId="1076"/>
          <ac:spMkLst>
            <pc:docMk/>
            <pc:sldMk cId="2607316034" sldId="256"/>
            <ac:spMk id="3" creationId="{CE8AC68B-DE4F-21E2-EC6C-6CBBD121443C}"/>
          </ac:spMkLst>
        </pc:spChg>
      </pc:sldChg>
      <pc:sldChg chg="modSp">
        <pc:chgData name="Daniel Wiggin" userId="86c38c783ad39741" providerId="LiveId" clId="{EE0B3C50-9BFC-5B4E-AAD1-1B8DB8A1A346}" dt="2023-12-06T21:33:13.696" v="1567" actId="14100"/>
        <pc:sldMkLst>
          <pc:docMk/>
          <pc:sldMk cId="1596136760" sldId="257"/>
        </pc:sldMkLst>
        <pc:spChg chg="mod">
          <ac:chgData name="Daniel Wiggin" userId="86c38c783ad39741" providerId="LiveId" clId="{EE0B3C50-9BFC-5B4E-AAD1-1B8DB8A1A346}" dt="2023-12-06T21:33:13.696" v="1567" actId="14100"/>
          <ac:spMkLst>
            <pc:docMk/>
            <pc:sldMk cId="1596136760" sldId="257"/>
            <ac:spMk id="3" creationId="{68DA366B-F830-3FD3-708B-499899329577}"/>
          </ac:spMkLst>
        </pc:spChg>
      </pc:sldChg>
      <pc:sldChg chg="addSp modSp mod setBg setClrOvrMap">
        <pc:chgData name="Daniel Wiggin" userId="86c38c783ad39741" providerId="LiveId" clId="{EE0B3C50-9BFC-5B4E-AAD1-1B8DB8A1A346}" dt="2023-12-06T06:30:13.169" v="64" actId="26606"/>
        <pc:sldMkLst>
          <pc:docMk/>
          <pc:sldMk cId="225781482" sldId="259"/>
        </pc:sldMkLst>
        <pc:spChg chg="mod">
          <ac:chgData name="Daniel Wiggin" userId="86c38c783ad39741" providerId="LiveId" clId="{EE0B3C50-9BFC-5B4E-AAD1-1B8DB8A1A346}" dt="2023-12-06T06:30:13.169" v="64" actId="26606"/>
          <ac:spMkLst>
            <pc:docMk/>
            <pc:sldMk cId="225781482" sldId="259"/>
            <ac:spMk id="2" creationId="{4CAD11D4-B483-8A69-9C38-463C04EC9878}"/>
          </ac:spMkLst>
        </pc:spChg>
        <pc:spChg chg="mod">
          <ac:chgData name="Daniel Wiggin" userId="86c38c783ad39741" providerId="LiveId" clId="{EE0B3C50-9BFC-5B4E-AAD1-1B8DB8A1A346}" dt="2023-12-06T06:30:13.169" v="64" actId="26606"/>
          <ac:spMkLst>
            <pc:docMk/>
            <pc:sldMk cId="225781482" sldId="259"/>
            <ac:spMk id="3" creationId="{9B967B22-5697-32E6-113C-1DE9733CEF6C}"/>
          </ac:spMkLst>
        </pc:spChg>
        <pc:spChg chg="mod">
          <ac:chgData name="Daniel Wiggin" userId="86c38c783ad39741" providerId="LiveId" clId="{EE0B3C50-9BFC-5B4E-AAD1-1B8DB8A1A346}" dt="2023-12-06T06:30:13.169" v="64" actId="26606"/>
          <ac:spMkLst>
            <pc:docMk/>
            <pc:sldMk cId="225781482" sldId="259"/>
            <ac:spMk id="6" creationId="{C4768CA3-51A8-8DBD-24C8-FC92EC27491C}"/>
          </ac:spMkLst>
        </pc:spChg>
        <pc:spChg chg="add">
          <ac:chgData name="Daniel Wiggin" userId="86c38c783ad39741" providerId="LiveId" clId="{EE0B3C50-9BFC-5B4E-AAD1-1B8DB8A1A346}" dt="2023-12-06T06:30:13.169" v="64" actId="26606"/>
          <ac:spMkLst>
            <pc:docMk/>
            <pc:sldMk cId="225781482" sldId="259"/>
            <ac:spMk id="12" creationId="{9228552E-C8B1-4A80-8448-0787CE0FC704}"/>
          </ac:spMkLst>
        </pc:spChg>
        <pc:picChg chg="add mod ord">
          <ac:chgData name="Daniel Wiggin" userId="86c38c783ad39741" providerId="LiveId" clId="{EE0B3C50-9BFC-5B4E-AAD1-1B8DB8A1A346}" dt="2023-12-06T06:30:13.169" v="64" actId="26606"/>
          <ac:picMkLst>
            <pc:docMk/>
            <pc:sldMk cId="225781482" sldId="259"/>
            <ac:picMk id="7" creationId="{4A302262-931D-8E98-97C4-EC859E6556FE}"/>
          </ac:picMkLst>
        </pc:picChg>
      </pc:sldChg>
      <pc:sldChg chg="addSp modSp mod setBg">
        <pc:chgData name="Daniel Wiggin" userId="86c38c783ad39741" providerId="LiveId" clId="{EE0B3C50-9BFC-5B4E-AAD1-1B8DB8A1A346}" dt="2023-12-06T06:35:23.235" v="97" actId="207"/>
        <pc:sldMkLst>
          <pc:docMk/>
          <pc:sldMk cId="4181895288" sldId="260"/>
        </pc:sldMkLst>
        <pc:spChg chg="mod">
          <ac:chgData name="Daniel Wiggin" userId="86c38c783ad39741" providerId="LiveId" clId="{EE0B3C50-9BFC-5B4E-AAD1-1B8DB8A1A346}" dt="2023-12-06T06:35:23.235" v="97" actId="207"/>
          <ac:spMkLst>
            <pc:docMk/>
            <pc:sldMk cId="4181895288" sldId="260"/>
            <ac:spMk id="2" creationId="{9958E5F4-D2AF-363D-F1C7-899F3CEFE054}"/>
          </ac:spMkLst>
        </pc:spChg>
        <pc:spChg chg="mod">
          <ac:chgData name="Daniel Wiggin" userId="86c38c783ad39741" providerId="LiveId" clId="{EE0B3C50-9BFC-5B4E-AAD1-1B8DB8A1A346}" dt="2023-12-06T06:34:46.703" v="93" actId="1076"/>
          <ac:spMkLst>
            <pc:docMk/>
            <pc:sldMk cId="4181895288" sldId="260"/>
            <ac:spMk id="3" creationId="{9ED02669-42BE-6107-05A7-2020E3CC0E21}"/>
          </ac:spMkLst>
        </pc:spChg>
        <pc:spChg chg="add">
          <ac:chgData name="Daniel Wiggin" userId="86c38c783ad39741" providerId="LiveId" clId="{EE0B3C50-9BFC-5B4E-AAD1-1B8DB8A1A346}" dt="2023-12-06T06:31:35.089" v="66" actId="26606"/>
          <ac:spMkLst>
            <pc:docMk/>
            <pc:sldMk cId="4181895288" sldId="260"/>
            <ac:spMk id="11" creationId="{8F90786E-B72D-4C32-BDCE-A170B007822D}"/>
          </ac:spMkLst>
        </pc:spChg>
        <pc:spChg chg="add">
          <ac:chgData name="Daniel Wiggin" userId="86c38c783ad39741" providerId="LiveId" clId="{EE0B3C50-9BFC-5B4E-AAD1-1B8DB8A1A346}" dt="2023-12-06T06:31:35.089" v="66" actId="26606"/>
          <ac:spMkLst>
            <pc:docMk/>
            <pc:sldMk cId="4181895288" sldId="260"/>
            <ac:spMk id="13" creationId="{5E46F2E7-848F-4A6C-A098-4764FDEA771A}"/>
          </ac:spMkLst>
        </pc:spChg>
        <pc:picChg chg="add mod ord">
          <ac:chgData name="Daniel Wiggin" userId="86c38c783ad39741" providerId="LiveId" clId="{EE0B3C50-9BFC-5B4E-AAD1-1B8DB8A1A346}" dt="2023-12-06T06:31:35.089" v="66" actId="26606"/>
          <ac:picMkLst>
            <pc:docMk/>
            <pc:sldMk cId="4181895288" sldId="260"/>
            <ac:picMk id="6" creationId="{0039C65C-9C2F-9FD5-3471-EB29EC15B3F6}"/>
          </ac:picMkLst>
        </pc:picChg>
      </pc:sldChg>
      <pc:sldChg chg="addSp modSp mod setBg setClrOvrMap">
        <pc:chgData name="Daniel Wiggin" userId="86c38c783ad39741" providerId="LiveId" clId="{EE0B3C50-9BFC-5B4E-AAD1-1B8DB8A1A346}" dt="2023-12-06T06:48:47.468" v="484" actId="120"/>
        <pc:sldMkLst>
          <pc:docMk/>
          <pc:sldMk cId="1609867487" sldId="261"/>
        </pc:sldMkLst>
        <pc:spChg chg="mod">
          <ac:chgData name="Daniel Wiggin" userId="86c38c783ad39741" providerId="LiveId" clId="{EE0B3C50-9BFC-5B4E-AAD1-1B8DB8A1A346}" dt="2023-12-06T06:48:27.199" v="482" actId="121"/>
          <ac:spMkLst>
            <pc:docMk/>
            <pc:sldMk cId="1609867487" sldId="261"/>
            <ac:spMk id="2" creationId="{43B12568-09D9-14D1-DE0E-7D820959CB09}"/>
          </ac:spMkLst>
        </pc:spChg>
        <pc:spChg chg="mod">
          <ac:chgData name="Daniel Wiggin" userId="86c38c783ad39741" providerId="LiveId" clId="{EE0B3C50-9BFC-5B4E-AAD1-1B8DB8A1A346}" dt="2023-12-06T06:48:47.468" v="484" actId="120"/>
          <ac:spMkLst>
            <pc:docMk/>
            <pc:sldMk cId="1609867487" sldId="261"/>
            <ac:spMk id="3" creationId="{56FA33B1-3A65-EB1B-896A-FC535FF6F992}"/>
          </ac:spMkLst>
        </pc:spChg>
        <pc:spChg chg="add">
          <ac:chgData name="Daniel Wiggin" userId="86c38c783ad39741" providerId="LiveId" clId="{EE0B3C50-9BFC-5B4E-AAD1-1B8DB8A1A346}" dt="2023-12-06T06:48:20.451" v="481" actId="26606"/>
          <ac:spMkLst>
            <pc:docMk/>
            <pc:sldMk cId="1609867487" sldId="261"/>
            <ac:spMk id="11" creationId="{9228552E-C8B1-4A80-8448-0787CE0FC704}"/>
          </ac:spMkLst>
        </pc:spChg>
        <pc:picChg chg="add mod ord">
          <ac:chgData name="Daniel Wiggin" userId="86c38c783ad39741" providerId="LiveId" clId="{EE0B3C50-9BFC-5B4E-AAD1-1B8DB8A1A346}" dt="2023-12-06T06:48:20.451" v="481" actId="26606"/>
          <ac:picMkLst>
            <pc:docMk/>
            <pc:sldMk cId="1609867487" sldId="261"/>
            <ac:picMk id="6" creationId="{635CB657-731D-0DA8-945E-2D3F97C5C196}"/>
          </ac:picMkLst>
        </pc:picChg>
      </pc:sldChg>
      <pc:sldChg chg="new del">
        <pc:chgData name="Daniel Wiggin" userId="86c38c783ad39741" providerId="LiveId" clId="{EE0B3C50-9BFC-5B4E-AAD1-1B8DB8A1A346}" dt="2023-12-06T06:49:09.170" v="487" actId="2696"/>
        <pc:sldMkLst>
          <pc:docMk/>
          <pc:sldMk cId="2416203090" sldId="262"/>
        </pc:sldMkLst>
      </pc:sldChg>
      <pc:sldChg chg="addSp delSp modSp new mod setBg">
        <pc:chgData name="Daniel Wiggin" userId="86c38c783ad39741" providerId="LiveId" clId="{EE0B3C50-9BFC-5B4E-AAD1-1B8DB8A1A346}" dt="2023-12-06T20:19:03.075" v="1096" actId="20577"/>
        <pc:sldMkLst>
          <pc:docMk/>
          <pc:sldMk cId="3663462720" sldId="262"/>
        </pc:sldMkLst>
        <pc:spChg chg="add del mod">
          <ac:chgData name="Daniel Wiggin" userId="86c38c783ad39741" providerId="LiveId" clId="{EE0B3C50-9BFC-5B4E-AAD1-1B8DB8A1A346}" dt="2023-12-06T07:11:12.154" v="724" actId="207"/>
          <ac:spMkLst>
            <pc:docMk/>
            <pc:sldMk cId="3663462720" sldId="262"/>
            <ac:spMk id="2" creationId="{A4C7737D-BAAD-BF92-2DB4-A005675FEA35}"/>
          </ac:spMkLst>
        </pc:spChg>
        <pc:spChg chg="mod ord">
          <ac:chgData name="Daniel Wiggin" userId="86c38c783ad39741" providerId="LiveId" clId="{EE0B3C50-9BFC-5B4E-AAD1-1B8DB8A1A346}" dt="2023-12-06T20:19:03.075" v="1096" actId="20577"/>
          <ac:spMkLst>
            <pc:docMk/>
            <pc:sldMk cId="3663462720" sldId="262"/>
            <ac:spMk id="3" creationId="{43A202E1-F148-DC36-27BE-A98D92662FD3}"/>
          </ac:spMkLst>
        </pc:spChg>
        <pc:spChg chg="add del mod">
          <ac:chgData name="Daniel Wiggin" userId="86c38c783ad39741" providerId="LiveId" clId="{EE0B3C50-9BFC-5B4E-AAD1-1B8DB8A1A346}" dt="2023-12-06T07:07:39.114" v="647" actId="22"/>
          <ac:spMkLst>
            <pc:docMk/>
            <pc:sldMk cId="3663462720" sldId="262"/>
            <ac:spMk id="5" creationId="{CC6C35AE-C676-89E7-E732-D0BB6D455E99}"/>
          </ac:spMkLst>
        </pc:spChg>
        <pc:spChg chg="add del mod">
          <ac:chgData name="Daniel Wiggin" userId="86c38c783ad39741" providerId="LiveId" clId="{EE0B3C50-9BFC-5B4E-AAD1-1B8DB8A1A346}" dt="2023-12-06T07:07:42.569" v="649" actId="22"/>
          <ac:spMkLst>
            <pc:docMk/>
            <pc:sldMk cId="3663462720" sldId="262"/>
            <ac:spMk id="7" creationId="{0055751C-1B16-6465-D1B8-5C3499AF1229}"/>
          </ac:spMkLst>
        </pc:spChg>
        <pc:spChg chg="add del mod">
          <ac:chgData name="Daniel Wiggin" userId="86c38c783ad39741" providerId="LiveId" clId="{EE0B3C50-9BFC-5B4E-AAD1-1B8DB8A1A346}" dt="2023-12-06T07:07:59.601" v="652" actId="22"/>
          <ac:spMkLst>
            <pc:docMk/>
            <pc:sldMk cId="3663462720" sldId="262"/>
            <ac:spMk id="9" creationId="{1AE52F7D-602E-1829-3E41-F7406100038C}"/>
          </ac:spMkLst>
        </pc:spChg>
        <pc:spChg chg="add">
          <ac:chgData name="Daniel Wiggin" userId="86c38c783ad39741" providerId="LiveId" clId="{EE0B3C50-9BFC-5B4E-AAD1-1B8DB8A1A346}" dt="2023-12-06T07:10:29.287" v="719" actId="26606"/>
          <ac:spMkLst>
            <pc:docMk/>
            <pc:sldMk cId="3663462720" sldId="262"/>
            <ac:spMk id="20" creationId="{79BB35BC-D5C2-4C8B-A22A-A71E6191913B}"/>
          </ac:spMkLst>
        </pc:spChg>
        <pc:picChg chg="add del">
          <ac:chgData name="Daniel Wiggin" userId="86c38c783ad39741" providerId="LiveId" clId="{EE0B3C50-9BFC-5B4E-AAD1-1B8DB8A1A346}" dt="2023-12-06T07:08:46.360" v="655" actId="22"/>
          <ac:picMkLst>
            <pc:docMk/>
            <pc:sldMk cId="3663462720" sldId="262"/>
            <ac:picMk id="12" creationId="{0F045D4D-3E96-8A4D-C329-0C3D21608C50}"/>
          </ac:picMkLst>
        </pc:picChg>
        <pc:picChg chg="add mod">
          <ac:chgData name="Daniel Wiggin" userId="86c38c783ad39741" providerId="LiveId" clId="{EE0B3C50-9BFC-5B4E-AAD1-1B8DB8A1A346}" dt="2023-12-06T07:10:29.287" v="719" actId="26606"/>
          <ac:picMkLst>
            <pc:docMk/>
            <pc:sldMk cId="3663462720" sldId="262"/>
            <ac:picMk id="15" creationId="{236ADEA0-F6A7-BD15-3A09-66D32B53D135}"/>
          </ac:picMkLst>
        </pc:picChg>
      </pc:sldChg>
      <pc:sldChg chg="add del">
        <pc:chgData name="Daniel Wiggin" userId="86c38c783ad39741" providerId="LiveId" clId="{EE0B3C50-9BFC-5B4E-AAD1-1B8DB8A1A346}" dt="2023-12-06T06:49:28.439" v="488" actId="2696"/>
        <pc:sldMkLst>
          <pc:docMk/>
          <pc:sldMk cId="543556632" sldId="263"/>
        </pc:sldMkLst>
      </pc:sldChg>
      <pc:sldChg chg="addSp modSp new mod ord setBg">
        <pc:chgData name="Daniel Wiggin" userId="86c38c783ad39741" providerId="LiveId" clId="{EE0B3C50-9BFC-5B4E-AAD1-1B8DB8A1A346}" dt="2023-12-07T05:43:22.863" v="3224" actId="207"/>
        <pc:sldMkLst>
          <pc:docMk/>
          <pc:sldMk cId="1197007560" sldId="263"/>
        </pc:sldMkLst>
        <pc:spChg chg="mod">
          <ac:chgData name="Daniel Wiggin" userId="86c38c783ad39741" providerId="LiveId" clId="{EE0B3C50-9BFC-5B4E-AAD1-1B8DB8A1A346}" dt="2023-12-07T05:43:20.226" v="3223" actId="207"/>
          <ac:spMkLst>
            <pc:docMk/>
            <pc:sldMk cId="1197007560" sldId="263"/>
            <ac:spMk id="2" creationId="{ECD2D94F-957E-BCFE-E473-D8BFD4A633DA}"/>
          </ac:spMkLst>
        </pc:spChg>
        <pc:spChg chg="mod">
          <ac:chgData name="Daniel Wiggin" userId="86c38c783ad39741" providerId="LiveId" clId="{EE0B3C50-9BFC-5B4E-AAD1-1B8DB8A1A346}" dt="2023-12-07T05:43:22.863" v="3224" actId="207"/>
          <ac:spMkLst>
            <pc:docMk/>
            <pc:sldMk cId="1197007560" sldId="263"/>
            <ac:spMk id="3" creationId="{A59E7457-183A-316E-BD2C-C3B33757626C}"/>
          </ac:spMkLst>
        </pc:spChg>
        <pc:spChg chg="add">
          <ac:chgData name="Daniel Wiggin" userId="86c38c783ad39741" providerId="LiveId" clId="{EE0B3C50-9BFC-5B4E-AAD1-1B8DB8A1A346}" dt="2023-12-07T05:43:10.279" v="3221" actId="26606"/>
          <ac:spMkLst>
            <pc:docMk/>
            <pc:sldMk cId="1197007560" sldId="263"/>
            <ac:spMk id="11" creationId="{F13C74B1-5B17-4795-BED0-7140497B445A}"/>
          </ac:spMkLst>
        </pc:spChg>
        <pc:spChg chg="add">
          <ac:chgData name="Daniel Wiggin" userId="86c38c783ad39741" providerId="LiveId" clId="{EE0B3C50-9BFC-5B4E-AAD1-1B8DB8A1A346}" dt="2023-12-07T05:43:10.279" v="3221" actId="26606"/>
          <ac:spMkLst>
            <pc:docMk/>
            <pc:sldMk cId="1197007560" sldId="263"/>
            <ac:spMk id="13" creationId="{D4974D33-8DC5-464E-8C6D-BE58F0669C17}"/>
          </ac:spMkLst>
        </pc:spChg>
        <pc:picChg chg="add mod">
          <ac:chgData name="Daniel Wiggin" userId="86c38c783ad39741" providerId="LiveId" clId="{EE0B3C50-9BFC-5B4E-AAD1-1B8DB8A1A346}" dt="2023-12-07T05:43:10.279" v="3221" actId="26606"/>
          <ac:picMkLst>
            <pc:docMk/>
            <pc:sldMk cId="1197007560" sldId="263"/>
            <ac:picMk id="6" creationId="{A258A13E-F672-BAD6-D53B-8735B72F4C81}"/>
          </ac:picMkLst>
        </pc:picChg>
      </pc:sldChg>
      <pc:sldChg chg="addSp delSp modSp new addAnim">
        <pc:chgData name="Daniel Wiggin" userId="86c38c783ad39741" providerId="LiveId" clId="{EE0B3C50-9BFC-5B4E-AAD1-1B8DB8A1A346}" dt="2023-12-06T21:28:24.272" v="1450" actId="14100"/>
        <pc:sldMkLst>
          <pc:docMk/>
          <pc:sldMk cId="189437012" sldId="264"/>
        </pc:sldMkLst>
        <pc:spChg chg="del">
          <ac:chgData name="Daniel Wiggin" userId="86c38c783ad39741" providerId="LiveId" clId="{EE0B3C50-9BFC-5B4E-AAD1-1B8DB8A1A346}" dt="2023-12-06T21:26:35.840" v="1437" actId="478"/>
          <ac:spMkLst>
            <pc:docMk/>
            <pc:sldMk cId="189437012" sldId="264"/>
            <ac:spMk id="2" creationId="{964DBE2F-B6B0-86E4-E7DD-0BDCC15E32C3}"/>
          </ac:spMkLst>
        </pc:spChg>
        <pc:spChg chg="del">
          <ac:chgData name="Daniel Wiggin" userId="86c38c783ad39741" providerId="LiveId" clId="{EE0B3C50-9BFC-5B4E-AAD1-1B8DB8A1A346}" dt="2023-12-06T21:26:29.716" v="1436"/>
          <ac:spMkLst>
            <pc:docMk/>
            <pc:sldMk cId="189437012" sldId="264"/>
            <ac:spMk id="3" creationId="{FA302864-1B05-7FFF-00D1-0FA5F4D5D85F}"/>
          </ac:spMkLst>
        </pc:spChg>
        <pc:picChg chg="add mod ord">
          <ac:chgData name="Daniel Wiggin" userId="86c38c783ad39741" providerId="LiveId" clId="{EE0B3C50-9BFC-5B4E-AAD1-1B8DB8A1A346}" dt="2023-12-06T21:28:24.272" v="1450" actId="14100"/>
          <ac:picMkLst>
            <pc:docMk/>
            <pc:sldMk cId="189437012" sldId="264"/>
            <ac:picMk id="4" creationId="{BAA1E8EF-1AC0-EC9E-5D05-7D53C1A30EDF}"/>
          </ac:picMkLst>
        </pc:picChg>
      </pc:sldChg>
      <pc:sldChg chg="addSp modSp new mod setBg">
        <pc:chgData name="Daniel Wiggin" userId="86c38c783ad39741" providerId="LiveId" clId="{EE0B3C50-9BFC-5B4E-AAD1-1B8DB8A1A346}" dt="2023-12-07T05:42:12.147" v="3219" actId="207"/>
        <pc:sldMkLst>
          <pc:docMk/>
          <pc:sldMk cId="2933803568" sldId="265"/>
        </pc:sldMkLst>
        <pc:spChg chg="mod">
          <ac:chgData name="Daniel Wiggin" userId="86c38c783ad39741" providerId="LiveId" clId="{EE0B3C50-9BFC-5B4E-AAD1-1B8DB8A1A346}" dt="2023-12-07T05:42:09.383" v="3218" actId="207"/>
          <ac:spMkLst>
            <pc:docMk/>
            <pc:sldMk cId="2933803568" sldId="265"/>
            <ac:spMk id="2" creationId="{F2503A50-2858-D971-26B4-5378D81B04B2}"/>
          </ac:spMkLst>
        </pc:spChg>
        <pc:spChg chg="mod">
          <ac:chgData name="Daniel Wiggin" userId="86c38c783ad39741" providerId="LiveId" clId="{EE0B3C50-9BFC-5B4E-AAD1-1B8DB8A1A346}" dt="2023-12-07T05:42:12.147" v="3219" actId="207"/>
          <ac:spMkLst>
            <pc:docMk/>
            <pc:sldMk cId="2933803568" sldId="265"/>
            <ac:spMk id="3" creationId="{060D88CD-12C1-7260-309F-2151F776F263}"/>
          </ac:spMkLst>
        </pc:spChg>
        <pc:spChg chg="add">
          <ac:chgData name="Daniel Wiggin" userId="86c38c783ad39741" providerId="LiveId" clId="{EE0B3C50-9BFC-5B4E-AAD1-1B8DB8A1A346}" dt="2023-12-07T05:41:50.386" v="3216" actId="26606"/>
          <ac:spMkLst>
            <pc:docMk/>
            <pc:sldMk cId="2933803568" sldId="265"/>
            <ac:spMk id="11" creationId="{F13C74B1-5B17-4795-BED0-7140497B445A}"/>
          </ac:spMkLst>
        </pc:spChg>
        <pc:spChg chg="add">
          <ac:chgData name="Daniel Wiggin" userId="86c38c783ad39741" providerId="LiveId" clId="{EE0B3C50-9BFC-5B4E-AAD1-1B8DB8A1A346}" dt="2023-12-07T05:41:50.386" v="3216" actId="26606"/>
          <ac:spMkLst>
            <pc:docMk/>
            <pc:sldMk cId="2933803568" sldId="265"/>
            <ac:spMk id="13" creationId="{D4974D33-8DC5-464E-8C6D-BE58F0669C17}"/>
          </ac:spMkLst>
        </pc:spChg>
        <pc:picChg chg="add mod">
          <ac:chgData name="Daniel Wiggin" userId="86c38c783ad39741" providerId="LiveId" clId="{EE0B3C50-9BFC-5B4E-AAD1-1B8DB8A1A346}" dt="2023-12-07T05:41:50.386" v="3216" actId="26606"/>
          <ac:picMkLst>
            <pc:docMk/>
            <pc:sldMk cId="2933803568" sldId="265"/>
            <ac:picMk id="6" creationId="{A20F813B-7A74-2F94-7B21-925911A76AE0}"/>
          </ac:picMkLst>
        </pc:picChg>
      </pc:sldChg>
      <pc:sldChg chg="addSp modSp new mod setBg">
        <pc:chgData name="Daniel Wiggin" userId="86c38c783ad39741" providerId="LiveId" clId="{EE0B3C50-9BFC-5B4E-AAD1-1B8DB8A1A346}" dt="2023-12-07T05:40:50.481" v="3214" actId="26606"/>
        <pc:sldMkLst>
          <pc:docMk/>
          <pc:sldMk cId="2997179504" sldId="266"/>
        </pc:sldMkLst>
        <pc:spChg chg="mod">
          <ac:chgData name="Daniel Wiggin" userId="86c38c783ad39741" providerId="LiveId" clId="{EE0B3C50-9BFC-5B4E-AAD1-1B8DB8A1A346}" dt="2023-12-07T05:40:50.481" v="3214" actId="26606"/>
          <ac:spMkLst>
            <pc:docMk/>
            <pc:sldMk cId="2997179504" sldId="266"/>
            <ac:spMk id="2" creationId="{D292BF46-1E3C-1F13-5799-26ED7B585DE7}"/>
          </ac:spMkLst>
        </pc:spChg>
        <pc:spChg chg="mod">
          <ac:chgData name="Daniel Wiggin" userId="86c38c783ad39741" providerId="LiveId" clId="{EE0B3C50-9BFC-5B4E-AAD1-1B8DB8A1A346}" dt="2023-12-07T05:40:50.481" v="3214" actId="26606"/>
          <ac:spMkLst>
            <pc:docMk/>
            <pc:sldMk cId="2997179504" sldId="266"/>
            <ac:spMk id="3" creationId="{1A48A1BA-5DC2-5850-8565-C78FA8B176BD}"/>
          </ac:spMkLst>
        </pc:spChg>
        <pc:spChg chg="add">
          <ac:chgData name="Daniel Wiggin" userId="86c38c783ad39741" providerId="LiveId" clId="{EE0B3C50-9BFC-5B4E-AAD1-1B8DB8A1A346}" dt="2023-12-07T05:40:50.481" v="3214" actId="26606"/>
          <ac:spMkLst>
            <pc:docMk/>
            <pc:sldMk cId="2997179504" sldId="266"/>
            <ac:spMk id="11" creationId="{1A9F7B4E-B03D-4F64-BE33-00D074458D45}"/>
          </ac:spMkLst>
        </pc:spChg>
        <pc:spChg chg="add">
          <ac:chgData name="Daniel Wiggin" userId="86c38c783ad39741" providerId="LiveId" clId="{EE0B3C50-9BFC-5B4E-AAD1-1B8DB8A1A346}" dt="2023-12-07T05:40:50.481" v="3214" actId="26606"/>
          <ac:spMkLst>
            <pc:docMk/>
            <pc:sldMk cId="2997179504" sldId="266"/>
            <ac:spMk id="13" creationId="{7E2BE7F7-CA89-4002-ACCE-A478AEA24F5E}"/>
          </ac:spMkLst>
        </pc:spChg>
        <pc:picChg chg="add mod ord">
          <ac:chgData name="Daniel Wiggin" userId="86c38c783ad39741" providerId="LiveId" clId="{EE0B3C50-9BFC-5B4E-AAD1-1B8DB8A1A346}" dt="2023-12-07T05:40:50.481" v="3214" actId="26606"/>
          <ac:picMkLst>
            <pc:docMk/>
            <pc:sldMk cId="2997179504" sldId="266"/>
            <ac:picMk id="6" creationId="{CE04AE04-820C-A38A-7E52-3ACC955A8E4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A63D-AFD6-2637-41D9-38295776E30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7F2FF07-2D5A-E7ED-1FD1-EA36548BBA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38BE19E-44C8-D74A-55FE-C3CDCEB400B1}"/>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5" name="Footer Placeholder 4">
            <a:extLst>
              <a:ext uri="{FF2B5EF4-FFF2-40B4-BE49-F238E27FC236}">
                <a16:creationId xmlns:a16="http://schemas.microsoft.com/office/drawing/2014/main" id="{CBD83721-CB52-7C61-2C1E-D16EDC1E2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81AC9-8D70-904B-2807-307C93244FD6}"/>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74969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716E-24BF-81F4-B511-25B53BEB1F7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79D700-AF1D-517E-4230-9AFAD54F0B0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345E7C-BE52-12FE-BAB8-915A3325B911}"/>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5" name="Footer Placeholder 4">
            <a:extLst>
              <a:ext uri="{FF2B5EF4-FFF2-40B4-BE49-F238E27FC236}">
                <a16:creationId xmlns:a16="http://schemas.microsoft.com/office/drawing/2014/main" id="{68608FCA-C8B2-E68E-2677-362174CDD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38B11-6686-733D-8CD8-E9CDFA5624BA}"/>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31570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E43F26-9DD3-382B-A18A-8573CD07714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52C673-B0A0-E681-D248-5C2A4A61B45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D9F951-AC8C-A6F9-A307-4B8C70307208}"/>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5" name="Footer Placeholder 4">
            <a:extLst>
              <a:ext uri="{FF2B5EF4-FFF2-40B4-BE49-F238E27FC236}">
                <a16:creationId xmlns:a16="http://schemas.microsoft.com/office/drawing/2014/main" id="{03AF499B-8784-1A12-F2E4-C0B70795F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5E9A0-6DD0-F41C-FAAC-9F9AC9511B72}"/>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323771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1C06-8CE2-398B-6124-AA4A7D0415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F27A72B-4B23-02E6-1DDA-3C073D7C062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248950-39E4-50C7-DB79-203901CA9A14}"/>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5" name="Footer Placeholder 4">
            <a:extLst>
              <a:ext uri="{FF2B5EF4-FFF2-40B4-BE49-F238E27FC236}">
                <a16:creationId xmlns:a16="http://schemas.microsoft.com/office/drawing/2014/main" id="{06B08553-CD70-E721-AFE5-93A432844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F9994-E91A-143B-E454-2D0CC053AC2B}"/>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268002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B2F87-4080-FF9B-3601-3CEA1CA0188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8D4FBAB-312B-2BC8-1273-C128412208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828A666-3839-6AAC-9D3E-69BD5CF08512}"/>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5" name="Footer Placeholder 4">
            <a:extLst>
              <a:ext uri="{FF2B5EF4-FFF2-40B4-BE49-F238E27FC236}">
                <a16:creationId xmlns:a16="http://schemas.microsoft.com/office/drawing/2014/main" id="{0EC078DA-D5A6-224E-DFA2-D467CB205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C4498-87FC-A579-4261-B5C8EE793783}"/>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379674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326F-FFDB-581E-A9A7-4056F338CB0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2D46E9F-6D10-A418-6B83-CF69F4A9F4F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D79651A-9B20-CC46-376C-0B8BB23CEC5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304A975-B358-D79A-5A29-5C0C52DE9930}"/>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6" name="Footer Placeholder 5">
            <a:extLst>
              <a:ext uri="{FF2B5EF4-FFF2-40B4-BE49-F238E27FC236}">
                <a16:creationId xmlns:a16="http://schemas.microsoft.com/office/drawing/2014/main" id="{E6265A93-7B95-4E0C-0C49-A2F8C68A61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A04523-BF46-0945-D6F9-32D6E87CC0B8}"/>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4148544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BB19-5234-6004-D781-B02C698DACD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2D81BB6-2A79-CDFC-6EA9-4B8E4E243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ABBB2C-549A-0D69-CE50-59068E8A171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86CEADC-C9DC-12C9-21F5-9F798378B1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B609942-BF97-9A73-EB21-0FBB92FC114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315674A-1DED-47EF-2549-7C8B3C01C09E}"/>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8" name="Footer Placeholder 7">
            <a:extLst>
              <a:ext uri="{FF2B5EF4-FFF2-40B4-BE49-F238E27FC236}">
                <a16:creationId xmlns:a16="http://schemas.microsoft.com/office/drawing/2014/main" id="{C890AE71-088B-2904-8C57-238407B911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15BDD5-43D0-5850-C477-EAB650F37655}"/>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113402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F082-2FD5-9523-8D34-F7A35C95A4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3AF025-E5A8-DBF7-FB70-500656DAB116}"/>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4" name="Footer Placeholder 3">
            <a:extLst>
              <a:ext uri="{FF2B5EF4-FFF2-40B4-BE49-F238E27FC236}">
                <a16:creationId xmlns:a16="http://schemas.microsoft.com/office/drawing/2014/main" id="{DDDD3331-4225-7B76-E2A3-FC483159D9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60D019-32E9-BCD7-0232-F12373B7E635}"/>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1213922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29B49-F201-E36C-470D-B3CEF431CEBF}"/>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3" name="Footer Placeholder 2">
            <a:extLst>
              <a:ext uri="{FF2B5EF4-FFF2-40B4-BE49-F238E27FC236}">
                <a16:creationId xmlns:a16="http://schemas.microsoft.com/office/drawing/2014/main" id="{2C3E0369-0169-69D0-7532-E30533C2C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7768A1-777B-599F-5000-A83ECA744788}"/>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1559892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A0109-90A6-4D3A-933A-DC6A1A640A4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F0A1FEB-C76C-D0BB-348A-E4DBAD26F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61B40AF-A1F5-ACC2-E6F4-CD94DBF37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75FFF0-50C7-BBF9-91BC-634C3E1C5119}"/>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6" name="Footer Placeholder 5">
            <a:extLst>
              <a:ext uri="{FF2B5EF4-FFF2-40B4-BE49-F238E27FC236}">
                <a16:creationId xmlns:a16="http://schemas.microsoft.com/office/drawing/2014/main" id="{EEA63A75-D907-5F9F-C95A-7B12BB73C3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7FD22C-61DA-C538-A354-CA9F07AF30CB}"/>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3800418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1D662-EDBF-B7F5-0E31-4E68C058B5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F490AFA-6A98-8128-A092-A8B265BC5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4A9CA-7A5D-4404-5867-AC277ECE2D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1D9DA7-1C71-A2BE-6C68-968E5A5F15ED}"/>
              </a:ext>
            </a:extLst>
          </p:cNvPr>
          <p:cNvSpPr>
            <a:spLocks noGrp="1"/>
          </p:cNvSpPr>
          <p:nvPr>
            <p:ph type="dt" sz="half" idx="10"/>
          </p:nvPr>
        </p:nvSpPr>
        <p:spPr/>
        <p:txBody>
          <a:bodyPr/>
          <a:lstStyle/>
          <a:p>
            <a:fld id="{AE86CFAC-A1E8-6544-A167-262CC30CF3F0}" type="datetimeFigureOut">
              <a:rPr lang="en-US" smtClean="0"/>
              <a:t>12/7/23</a:t>
            </a:fld>
            <a:endParaRPr lang="en-US"/>
          </a:p>
        </p:txBody>
      </p:sp>
      <p:sp>
        <p:nvSpPr>
          <p:cNvPr id="6" name="Footer Placeholder 5">
            <a:extLst>
              <a:ext uri="{FF2B5EF4-FFF2-40B4-BE49-F238E27FC236}">
                <a16:creationId xmlns:a16="http://schemas.microsoft.com/office/drawing/2014/main" id="{4D52D865-14C0-4A4A-36B4-DCDF44914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20C175-6E43-3B8C-CB35-D378552A43CD}"/>
              </a:ext>
            </a:extLst>
          </p:cNvPr>
          <p:cNvSpPr>
            <a:spLocks noGrp="1"/>
          </p:cNvSpPr>
          <p:nvPr>
            <p:ph type="sldNum" sz="quarter" idx="12"/>
          </p:nvPr>
        </p:nvSpPr>
        <p:spPr/>
        <p:txBody>
          <a:bodyPr/>
          <a:lstStyle/>
          <a:p>
            <a:fld id="{C80A02CD-F3C0-D547-BC68-D59C1CDE80A3}" type="slidenum">
              <a:rPr lang="en-US" smtClean="0"/>
              <a:t>‹#›</a:t>
            </a:fld>
            <a:endParaRPr lang="en-US"/>
          </a:p>
        </p:txBody>
      </p:sp>
    </p:spTree>
    <p:extLst>
      <p:ext uri="{BB962C8B-B14F-4D97-AF65-F5344CB8AC3E}">
        <p14:creationId xmlns:p14="http://schemas.microsoft.com/office/powerpoint/2010/main" val="330050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FABF43-01C8-120C-9298-6E4EDABC75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E13EA8-BAB9-58E4-FB66-AC04B629E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B975EB-6BC0-EFB1-DD3C-A3348A2EE7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6CFAC-A1E8-6544-A167-262CC30CF3F0}" type="datetimeFigureOut">
              <a:rPr lang="en-US" smtClean="0"/>
              <a:t>12/7/23</a:t>
            </a:fld>
            <a:endParaRPr lang="en-US"/>
          </a:p>
        </p:txBody>
      </p:sp>
      <p:sp>
        <p:nvSpPr>
          <p:cNvPr id="5" name="Footer Placeholder 4">
            <a:extLst>
              <a:ext uri="{FF2B5EF4-FFF2-40B4-BE49-F238E27FC236}">
                <a16:creationId xmlns:a16="http://schemas.microsoft.com/office/drawing/2014/main" id="{666F33FD-0F29-8CE3-1EEC-299CB48DD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F3EAB1-84EB-6741-A73D-91837FEBCE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A02CD-F3C0-D547-BC68-D59C1CDE80A3}" type="slidenum">
              <a:rPr lang="en-US" smtClean="0"/>
              <a:t>‹#›</a:t>
            </a:fld>
            <a:endParaRPr lang="en-US"/>
          </a:p>
        </p:txBody>
      </p:sp>
    </p:spTree>
    <p:extLst>
      <p:ext uri="{BB962C8B-B14F-4D97-AF65-F5344CB8AC3E}">
        <p14:creationId xmlns:p14="http://schemas.microsoft.com/office/powerpoint/2010/main" val="2236101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9E5CD38-A1C4-92E0-A491-80C43AB8EAFE}"/>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002189-C399-D3A4-0CDD-178FA9AF4316}"/>
              </a:ext>
            </a:extLst>
          </p:cNvPr>
          <p:cNvSpPr>
            <a:spLocks noGrp="1"/>
          </p:cNvSpPr>
          <p:nvPr>
            <p:ph type="ctrTitle"/>
          </p:nvPr>
        </p:nvSpPr>
        <p:spPr>
          <a:xfrm>
            <a:off x="163466" y="2362186"/>
            <a:ext cx="4023360" cy="1285234"/>
          </a:xfrm>
        </p:spPr>
        <p:txBody>
          <a:bodyPr anchor="b">
            <a:normAutofit fontScale="90000"/>
          </a:bodyPr>
          <a:lstStyle/>
          <a:p>
            <a:r>
              <a:rPr lang="en-GB" sz="4800" u="sng" dirty="0">
                <a:solidFill>
                  <a:schemeClr val="bg1"/>
                </a:solidFill>
              </a:rPr>
              <a:t>Operation Pitting</a:t>
            </a:r>
            <a:endParaRPr lang="en-US" sz="4800" u="sng" dirty="0">
              <a:solidFill>
                <a:schemeClr val="bg1"/>
              </a:solidFill>
            </a:endParaRPr>
          </a:p>
        </p:txBody>
      </p:sp>
      <p:sp>
        <p:nvSpPr>
          <p:cNvPr id="3" name="Subtitle 2">
            <a:extLst>
              <a:ext uri="{FF2B5EF4-FFF2-40B4-BE49-F238E27FC236}">
                <a16:creationId xmlns:a16="http://schemas.microsoft.com/office/drawing/2014/main" id="{CE8AC68B-DE4F-21E2-EC6C-6CBBD121443C}"/>
              </a:ext>
            </a:extLst>
          </p:cNvPr>
          <p:cNvSpPr>
            <a:spLocks noGrp="1"/>
          </p:cNvSpPr>
          <p:nvPr>
            <p:ph type="subTitle" idx="1"/>
          </p:nvPr>
        </p:nvSpPr>
        <p:spPr>
          <a:xfrm>
            <a:off x="968096" y="3647420"/>
            <a:ext cx="2414099" cy="715107"/>
          </a:xfrm>
        </p:spPr>
        <p:txBody>
          <a:bodyPr>
            <a:normAutofit/>
          </a:bodyPr>
          <a:lstStyle/>
          <a:p>
            <a:r>
              <a:rPr lang="en-GB" sz="2000" dirty="0">
                <a:solidFill>
                  <a:schemeClr val="bg1"/>
                </a:solidFill>
              </a:rPr>
              <a:t>Extractions of Afghanistan</a:t>
            </a:r>
            <a:endParaRPr lang="en-US" sz="2000" dirty="0">
              <a:solidFill>
                <a:schemeClr val="bg1"/>
              </a:solidFill>
            </a:endParaRP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316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C7737D-BAAD-BF92-2DB4-A005675FEA35}"/>
              </a:ext>
            </a:extLst>
          </p:cNvPr>
          <p:cNvSpPr>
            <a:spLocks noGrp="1"/>
          </p:cNvSpPr>
          <p:nvPr>
            <p:ph type="title"/>
          </p:nvPr>
        </p:nvSpPr>
        <p:spPr>
          <a:xfrm>
            <a:off x="6513788" y="365125"/>
            <a:ext cx="4840010" cy="1807305"/>
          </a:xfrm>
        </p:spPr>
        <p:txBody>
          <a:bodyPr>
            <a:normAutofit/>
          </a:bodyPr>
          <a:lstStyle/>
          <a:p>
            <a:r>
              <a:rPr lang="en-GB" sz="4100" dirty="0">
                <a:solidFill>
                  <a:srgbClr val="00B050"/>
                </a:solidFill>
              </a:rPr>
              <a:t>Positives</a:t>
            </a:r>
            <a:r>
              <a:rPr lang="en-GB" sz="4100" dirty="0">
                <a:solidFill>
                  <a:schemeClr val="bg1"/>
                </a:solidFill>
              </a:rPr>
              <a:t> &amp; </a:t>
            </a:r>
            <a:r>
              <a:rPr lang="en-GB" sz="4100" dirty="0">
                <a:solidFill>
                  <a:srgbClr val="C00000"/>
                </a:solidFill>
              </a:rPr>
              <a:t>Negatives</a:t>
            </a:r>
            <a:r>
              <a:rPr lang="en-GB" sz="4100" dirty="0">
                <a:solidFill>
                  <a:schemeClr val="bg1"/>
                </a:solidFill>
              </a:rPr>
              <a:t> Relating To CDRILS</a:t>
            </a:r>
            <a:endParaRPr lang="en-US" sz="4100" dirty="0">
              <a:solidFill>
                <a:schemeClr val="bg1"/>
              </a:solidFill>
            </a:endParaRPr>
          </a:p>
        </p:txBody>
      </p:sp>
      <p:pic>
        <p:nvPicPr>
          <p:cNvPr id="15" name="Picture 14">
            <a:extLst>
              <a:ext uri="{FF2B5EF4-FFF2-40B4-BE49-F238E27FC236}">
                <a16:creationId xmlns:a16="http://schemas.microsoft.com/office/drawing/2014/main" id="{236ADEA0-F6A7-BD15-3A09-66D32B53D135}"/>
              </a:ext>
            </a:extLst>
          </p:cNvPr>
          <p:cNvPicPr>
            <a:picLocks noChangeAspect="1"/>
          </p:cNvPicPr>
          <p:nvPr/>
        </p:nvPicPr>
        <p:blipFill rotWithShape="1">
          <a:blip r:embed="rId2"/>
          <a:srcRect l="14373" r="2609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3A202E1-F148-DC36-27BE-A98D92662FD3}"/>
              </a:ext>
            </a:extLst>
          </p:cNvPr>
          <p:cNvSpPr>
            <a:spLocks noGrp="1"/>
          </p:cNvSpPr>
          <p:nvPr>
            <p:ph idx="1"/>
          </p:nvPr>
        </p:nvSpPr>
        <p:spPr>
          <a:xfrm>
            <a:off x="6513788" y="2333297"/>
            <a:ext cx="4840010" cy="3843666"/>
          </a:xfrm>
        </p:spPr>
        <p:txBody>
          <a:bodyPr>
            <a:normAutofit/>
          </a:bodyPr>
          <a:lstStyle/>
          <a:p>
            <a:pPr marL="0" indent="0">
              <a:buNone/>
            </a:pPr>
            <a:r>
              <a:rPr lang="en-US" sz="1600" dirty="0">
                <a:solidFill>
                  <a:srgbClr val="00B050"/>
                </a:solidFill>
              </a:rPr>
              <a:t>Respect for Others: The efforts to evacuate the parents and older family members under the ARAP scheme show a commitment to their safety, aligning with respect for </a:t>
            </a:r>
            <a:r>
              <a:rPr lang="en-GB" sz="1600" dirty="0">
                <a:solidFill>
                  <a:srgbClr val="00B050"/>
                </a:solidFill>
              </a:rPr>
              <a:t>their</a:t>
            </a:r>
            <a:r>
              <a:rPr lang="en-US" sz="1600" dirty="0">
                <a:solidFill>
                  <a:srgbClr val="00B050"/>
                </a:solidFill>
              </a:rPr>
              <a:t> well-being.</a:t>
            </a:r>
            <a:endParaRPr lang="en-GB" sz="1600" dirty="0">
              <a:solidFill>
                <a:srgbClr val="00B050"/>
              </a:solidFill>
            </a:endParaRPr>
          </a:p>
          <a:p>
            <a:pPr marL="0" indent="0">
              <a:buNone/>
            </a:pPr>
            <a:r>
              <a:rPr lang="en-US" sz="1600" dirty="0">
                <a:solidFill>
                  <a:srgbClr val="C00000"/>
                </a:solidFill>
              </a:rPr>
              <a:t>Loyalty: The family’s inability to bring all their members together may be viewed as a potential fracture in loyalty, given the challenges faced by the younger siblings without adult guardianship.</a:t>
            </a:r>
            <a:endParaRPr lang="en-GB" sz="1600" dirty="0">
              <a:solidFill>
                <a:srgbClr val="C00000"/>
              </a:solidFill>
            </a:endParaRPr>
          </a:p>
        </p:txBody>
      </p:sp>
    </p:spTree>
    <p:extLst>
      <p:ext uri="{BB962C8B-B14F-4D97-AF65-F5344CB8AC3E}">
        <p14:creationId xmlns:p14="http://schemas.microsoft.com/office/powerpoint/2010/main" val="366346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E04AE04-820C-A38A-7E52-3ACC955A8E42}"/>
              </a:ext>
            </a:extLst>
          </p:cNvPr>
          <p:cNvPicPr>
            <a:picLocks noChangeAspect="1"/>
          </p:cNvPicPr>
          <p:nvPr/>
        </p:nvPicPr>
        <p:blipFill rotWithShape="1">
          <a:blip r:embed="rId2">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D292BF46-1E3C-1F13-5799-26ED7B585DE7}"/>
              </a:ext>
            </a:extLst>
          </p:cNvPr>
          <p:cNvSpPr>
            <a:spLocks noGrp="1"/>
          </p:cNvSpPr>
          <p:nvPr>
            <p:ph type="title"/>
          </p:nvPr>
        </p:nvSpPr>
        <p:spPr>
          <a:xfrm>
            <a:off x="838200" y="365125"/>
            <a:ext cx="10515600" cy="1325563"/>
          </a:xfrm>
        </p:spPr>
        <p:txBody>
          <a:bodyPr>
            <a:normAutofit/>
          </a:bodyPr>
          <a:lstStyle/>
          <a:p>
            <a:r>
              <a:rPr lang="en-GB" sz="5400">
                <a:solidFill>
                  <a:schemeClr val="bg1"/>
                </a:solidFill>
              </a:rPr>
              <a:t>Conclusion</a:t>
            </a:r>
            <a:endParaRPr lang="en-US" sz="5400">
              <a:solidFill>
                <a:schemeClr val="bg1"/>
              </a:solidFill>
            </a:endParaRPr>
          </a:p>
        </p:txBody>
      </p:sp>
      <p:sp>
        <p:nvSpPr>
          <p:cNvPr id="1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48A1BA-5DC2-5850-8565-C78FA8B176BD}"/>
              </a:ext>
            </a:extLst>
          </p:cNvPr>
          <p:cNvSpPr>
            <a:spLocks noGrp="1"/>
          </p:cNvSpPr>
          <p:nvPr>
            <p:ph idx="1"/>
          </p:nvPr>
        </p:nvSpPr>
        <p:spPr>
          <a:xfrm>
            <a:off x="838200" y="2004446"/>
            <a:ext cx="10515600" cy="4176897"/>
          </a:xfrm>
        </p:spPr>
        <p:txBody>
          <a:bodyPr>
            <a:normAutofit/>
          </a:bodyPr>
          <a:lstStyle/>
          <a:p>
            <a:r>
              <a:rPr lang="en-GB" sz="2200">
                <a:solidFill>
                  <a:schemeClr val="bg1"/>
                </a:solidFill>
              </a:rPr>
              <a:t>Overall, Op Pitting was a very successful operation and was actually the largest evacuation attempted by the British Army in 70 years, despite all the issues with splitting families and not being able to evacuate everyone under ARAP. </a:t>
            </a:r>
          </a:p>
          <a:p>
            <a:r>
              <a:rPr lang="en-GB" sz="2200">
                <a:solidFill>
                  <a:schemeClr val="bg1"/>
                </a:solidFill>
              </a:rPr>
              <a:t>There were many civilians being threatened by the Taliban and were hiding within Afghanistan for a long time before being evacuated under ARAP.</a:t>
            </a:r>
          </a:p>
          <a:p>
            <a:r>
              <a:rPr lang="en-GB" sz="2200">
                <a:solidFill>
                  <a:schemeClr val="bg1"/>
                </a:solidFill>
              </a:rPr>
              <a:t>The British Army upheld the majority of it’s CDRILS during this operation and this is the reason why it was as organised and successful as it was.</a:t>
            </a:r>
            <a:endParaRPr lang="en-US" sz="2200">
              <a:solidFill>
                <a:schemeClr val="bg1"/>
              </a:solidFill>
            </a:endParaRPr>
          </a:p>
        </p:txBody>
      </p:sp>
    </p:spTree>
    <p:extLst>
      <p:ext uri="{BB962C8B-B14F-4D97-AF65-F5344CB8AC3E}">
        <p14:creationId xmlns:p14="http://schemas.microsoft.com/office/powerpoint/2010/main" val="2997179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2CCA97-F947-0F35-F198-850D353A9463}"/>
              </a:ext>
            </a:extLst>
          </p:cNvPr>
          <p:cNvPicPr>
            <a:picLocks noChangeAspect="1"/>
          </p:cNvPicPr>
          <p:nvPr/>
        </p:nvPicPr>
        <p:blipFill rotWithShape="1">
          <a:blip r:embed="rId2"/>
          <a:srcRect l="2030" r="10892" b="-2"/>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13" name="Freeform: Shape 12">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9FDB5B-A7A8-B2C7-7BFC-5362A2A944B0}"/>
              </a:ext>
            </a:extLst>
          </p:cNvPr>
          <p:cNvSpPr>
            <a:spLocks noGrp="1"/>
          </p:cNvSpPr>
          <p:nvPr>
            <p:ph type="title"/>
          </p:nvPr>
        </p:nvSpPr>
        <p:spPr>
          <a:xfrm>
            <a:off x="359317" y="1235153"/>
            <a:ext cx="3438144" cy="1239012"/>
          </a:xfrm>
        </p:spPr>
        <p:txBody>
          <a:bodyPr anchor="ctr">
            <a:normAutofit/>
          </a:bodyPr>
          <a:lstStyle/>
          <a:p>
            <a:r>
              <a:rPr lang="en-GB" sz="4000">
                <a:solidFill>
                  <a:schemeClr val="bg1"/>
                </a:solidFill>
              </a:rPr>
              <a:t>Introduction</a:t>
            </a:r>
            <a:endParaRPr lang="en-US" sz="4000">
              <a:solidFill>
                <a:schemeClr val="bg1"/>
              </a:solidFill>
            </a:endParaRPr>
          </a:p>
        </p:txBody>
      </p:sp>
      <p:sp>
        <p:nvSpPr>
          <p:cNvPr id="17" name="Rectangle 1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8DA366B-F830-3FD3-708B-499899329577}"/>
              </a:ext>
            </a:extLst>
          </p:cNvPr>
          <p:cNvSpPr>
            <a:spLocks noGrp="1"/>
          </p:cNvSpPr>
          <p:nvPr>
            <p:ph idx="1"/>
          </p:nvPr>
        </p:nvSpPr>
        <p:spPr>
          <a:xfrm>
            <a:off x="371094" y="2718054"/>
            <a:ext cx="3728114" cy="3985172"/>
          </a:xfrm>
          <a:noFill/>
          <a:ln>
            <a:noFill/>
          </a:ln>
        </p:spPr>
        <p:style>
          <a:lnRef idx="2">
            <a:schemeClr val="dk1">
              <a:shade val="15000"/>
            </a:schemeClr>
          </a:lnRef>
          <a:fillRef idx="1">
            <a:schemeClr val="dk1"/>
          </a:fillRef>
          <a:effectRef idx="0">
            <a:schemeClr val="dk1"/>
          </a:effectRef>
          <a:fontRef idx="minor">
            <a:schemeClr val="lt1"/>
          </a:fontRef>
        </p:style>
        <p:txBody>
          <a:bodyPr anchor="t">
            <a:normAutofit/>
          </a:bodyPr>
          <a:lstStyle/>
          <a:p>
            <a:pPr marL="0" indent="0">
              <a:buNone/>
            </a:pPr>
            <a:r>
              <a:rPr lang="en-GB" sz="1700" dirty="0">
                <a:solidFill>
                  <a:schemeClr val="bg1"/>
                </a:solidFill>
              </a:rPr>
              <a:t>What was Op Pitting?</a:t>
            </a:r>
          </a:p>
          <a:p>
            <a:r>
              <a:rPr lang="en-GB" sz="1700" dirty="0">
                <a:solidFill>
                  <a:schemeClr val="bg1"/>
                </a:solidFill>
              </a:rPr>
              <a:t>Announced in 13 August 2021, commanded from permanent HQ in Northwood, London &amp; lasted 14 days</a:t>
            </a:r>
          </a:p>
          <a:p>
            <a:r>
              <a:rPr lang="en-GB" sz="1700" dirty="0">
                <a:solidFill>
                  <a:schemeClr val="bg1"/>
                </a:solidFill>
              </a:rPr>
              <a:t>Conducted by the British Army to help the US with Military support &amp; evacuation in Afghanistan</a:t>
            </a:r>
          </a:p>
          <a:p>
            <a:r>
              <a:rPr lang="en-GB" sz="1700" dirty="0">
                <a:solidFill>
                  <a:schemeClr val="bg1"/>
                </a:solidFill>
              </a:rPr>
              <a:t>People involved:</a:t>
            </a:r>
          </a:p>
          <a:p>
            <a:pPr lvl="1"/>
            <a:r>
              <a:rPr lang="en-GB" sz="1700" dirty="0">
                <a:solidFill>
                  <a:schemeClr val="bg1"/>
                </a:solidFill>
              </a:rPr>
              <a:t>600 military personnel</a:t>
            </a:r>
          </a:p>
          <a:p>
            <a:pPr lvl="1"/>
            <a:r>
              <a:rPr lang="en-GB" sz="1700" dirty="0">
                <a:solidFill>
                  <a:schemeClr val="bg1"/>
                </a:solidFill>
              </a:rPr>
              <a:t>16 air assault brigades </a:t>
            </a:r>
          </a:p>
          <a:p>
            <a:pPr lvl="1"/>
            <a:r>
              <a:rPr lang="en-GB" sz="1700" dirty="0">
                <a:solidFill>
                  <a:schemeClr val="bg1"/>
                </a:solidFill>
              </a:rPr>
              <a:t>A home office team</a:t>
            </a:r>
          </a:p>
          <a:p>
            <a:r>
              <a:rPr lang="en-GB" sz="1700" dirty="0">
                <a:solidFill>
                  <a:schemeClr val="bg1"/>
                </a:solidFill>
              </a:rPr>
              <a:t>Over 15,000 Afghans recovered within the 14 days</a:t>
            </a:r>
          </a:p>
          <a:p>
            <a:endParaRPr lang="en-GB" sz="1700" dirty="0">
              <a:solidFill>
                <a:schemeClr val="bg1"/>
              </a:solidFill>
            </a:endParaRPr>
          </a:p>
        </p:txBody>
      </p:sp>
    </p:spTree>
    <p:extLst>
      <p:ext uri="{BB962C8B-B14F-4D97-AF65-F5344CB8AC3E}">
        <p14:creationId xmlns:p14="http://schemas.microsoft.com/office/powerpoint/2010/main" val="1596136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im.8BD49E90-7859-4CA3-96C7-6521AFD3283D.MOV">
            <a:hlinkClick r:id="" action="ppaction://media"/>
            <a:extLst>
              <a:ext uri="{FF2B5EF4-FFF2-40B4-BE49-F238E27FC236}">
                <a16:creationId xmlns:a16="http://schemas.microsoft.com/office/drawing/2014/main" id="{BAA1E8EF-1AC0-EC9E-5D05-7D53C1A30E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p:spPr>
      </p:pic>
    </p:spTree>
    <p:extLst>
      <p:ext uri="{BB962C8B-B14F-4D97-AF65-F5344CB8AC3E}">
        <p14:creationId xmlns:p14="http://schemas.microsoft.com/office/powerpoint/2010/main" val="1894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7B24126-8F83-1D92-9742-E388DB34EC90}"/>
              </a:ext>
            </a:extLst>
          </p:cNvPr>
          <p:cNvPicPr>
            <a:picLocks noChangeAspect="1"/>
          </p:cNvPicPr>
          <p:nvPr/>
        </p:nvPicPr>
        <p:blipFill rotWithShape="1">
          <a:blip r:embed="rId2"/>
          <a:srcRect l="23298" t="9091"/>
          <a:stretch/>
        </p:blipFill>
        <p:spPr>
          <a:xfrm>
            <a:off x="20" y="10"/>
            <a:ext cx="8668492" cy="6857990"/>
          </a:xfrm>
          <a:prstGeom prst="rect">
            <a:avLst/>
          </a:prstGeom>
        </p:spPr>
      </p:pic>
      <p:sp>
        <p:nvSpPr>
          <p:cNvPr id="13" name="Rectangle 12">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A8D3E6-2D3F-FD72-33AC-810F06D62695}"/>
              </a:ext>
            </a:extLst>
          </p:cNvPr>
          <p:cNvSpPr>
            <a:spLocks noGrp="1"/>
          </p:cNvSpPr>
          <p:nvPr>
            <p:ph type="title"/>
          </p:nvPr>
        </p:nvSpPr>
        <p:spPr>
          <a:xfrm>
            <a:off x="8395868" y="1161288"/>
            <a:ext cx="3438144" cy="1124712"/>
          </a:xfrm>
        </p:spPr>
        <p:txBody>
          <a:bodyPr anchor="b">
            <a:normAutofit/>
          </a:bodyPr>
          <a:lstStyle/>
          <a:p>
            <a:r>
              <a:rPr lang="en-GB" sz="2800" dirty="0">
                <a:solidFill>
                  <a:schemeClr val="bg1"/>
                </a:solidFill>
              </a:rPr>
              <a:t>Who Was Evacuated?</a:t>
            </a:r>
            <a:endParaRPr lang="en-US" sz="2800" dirty="0">
              <a:solidFill>
                <a:schemeClr val="bg1"/>
              </a:solidFill>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16E3027-ADB3-4F03-A44C-E1129211EAE6}"/>
              </a:ext>
            </a:extLst>
          </p:cNvPr>
          <p:cNvSpPr>
            <a:spLocks noGrp="1"/>
          </p:cNvSpPr>
          <p:nvPr>
            <p:ph idx="1"/>
          </p:nvPr>
        </p:nvSpPr>
        <p:spPr>
          <a:xfrm>
            <a:off x="8395868" y="2718054"/>
            <a:ext cx="3438906" cy="3207258"/>
          </a:xfrm>
          <a:ln>
            <a:noFill/>
          </a:ln>
        </p:spPr>
        <p:txBody>
          <a:bodyPr anchor="t">
            <a:normAutofit/>
          </a:bodyPr>
          <a:lstStyle/>
          <a:p>
            <a:r>
              <a:rPr lang="en-GB" sz="1700" dirty="0">
                <a:solidFill>
                  <a:schemeClr val="bg1"/>
                </a:solidFill>
              </a:rPr>
              <a:t>British Nationals</a:t>
            </a:r>
          </a:p>
          <a:p>
            <a:r>
              <a:rPr lang="en-GB" sz="1700" dirty="0">
                <a:solidFill>
                  <a:schemeClr val="bg1"/>
                </a:solidFill>
              </a:rPr>
              <a:t>Embassy Staff</a:t>
            </a:r>
          </a:p>
          <a:p>
            <a:r>
              <a:rPr lang="en-GB" sz="1700" dirty="0">
                <a:solidFill>
                  <a:schemeClr val="bg1"/>
                </a:solidFill>
              </a:rPr>
              <a:t>Afghans (ARAP)</a:t>
            </a:r>
          </a:p>
          <a:p>
            <a:endParaRPr lang="en-US" sz="1700" dirty="0">
              <a:solidFill>
                <a:schemeClr val="bg1"/>
              </a:solidFill>
            </a:endParaRPr>
          </a:p>
        </p:txBody>
      </p:sp>
    </p:spTree>
    <p:extLst>
      <p:ext uri="{BB962C8B-B14F-4D97-AF65-F5344CB8AC3E}">
        <p14:creationId xmlns:p14="http://schemas.microsoft.com/office/powerpoint/2010/main" val="371713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302262-931D-8E98-97C4-EC859E6556FE}"/>
              </a:ext>
            </a:extLst>
          </p:cNvPr>
          <p:cNvPicPr>
            <a:picLocks noChangeAspect="1"/>
          </p:cNvPicPr>
          <p:nvPr/>
        </p:nvPicPr>
        <p:blipFill rotWithShape="1">
          <a:blip r:embed="rId2">
            <a:alphaModFix amt="35000"/>
          </a:blip>
          <a:srcRect r="888"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4CAD11D4-B483-8A69-9C38-463C04EC9878}"/>
              </a:ext>
            </a:extLst>
          </p:cNvPr>
          <p:cNvSpPr>
            <a:spLocks noGrp="1"/>
          </p:cNvSpPr>
          <p:nvPr>
            <p:ph type="title"/>
          </p:nvPr>
        </p:nvSpPr>
        <p:spPr>
          <a:xfrm>
            <a:off x="838200" y="365125"/>
            <a:ext cx="10515600" cy="1325563"/>
          </a:xfrm>
        </p:spPr>
        <p:txBody>
          <a:bodyPr>
            <a:normAutofit/>
          </a:bodyPr>
          <a:lstStyle/>
          <a:p>
            <a:r>
              <a:rPr lang="en-GB">
                <a:solidFill>
                  <a:srgbClr val="FFFFFF"/>
                </a:solidFill>
              </a:rPr>
              <a:t>Case Study 1</a:t>
            </a:r>
            <a:endParaRPr lang="en-US">
              <a:solidFill>
                <a:srgbClr val="FFFFFF"/>
              </a:solidFill>
            </a:endParaRPr>
          </a:p>
        </p:txBody>
      </p:sp>
      <p:sp>
        <p:nvSpPr>
          <p:cNvPr id="3" name="Content Placeholder 2">
            <a:extLst>
              <a:ext uri="{FF2B5EF4-FFF2-40B4-BE49-F238E27FC236}">
                <a16:creationId xmlns:a16="http://schemas.microsoft.com/office/drawing/2014/main" id="{9B967B22-5697-32E6-113C-1DE9733CEF6C}"/>
              </a:ext>
            </a:extLst>
          </p:cNvPr>
          <p:cNvSpPr>
            <a:spLocks noGrp="1"/>
          </p:cNvSpPr>
          <p:nvPr>
            <p:ph idx="1"/>
          </p:nvPr>
        </p:nvSpPr>
        <p:spPr>
          <a:xfrm>
            <a:off x="838200" y="1825625"/>
            <a:ext cx="10515600" cy="4351338"/>
          </a:xfrm>
        </p:spPr>
        <p:txBody>
          <a:bodyPr>
            <a:normAutofit/>
          </a:bodyPr>
          <a:lstStyle/>
          <a:p>
            <a:pPr marL="0" indent="0">
              <a:buNone/>
            </a:pPr>
            <a:r>
              <a:rPr lang="en-US" sz="2200">
                <a:solidFill>
                  <a:srgbClr val="FFFFFF"/>
                </a:solidFill>
              </a:rPr>
              <a:t>Most British Council staff were evacuated to the UK during Operation Pitting in August 2021</a:t>
            </a:r>
            <a:r>
              <a:rPr lang="en-GB" sz="2200">
                <a:solidFill>
                  <a:srgbClr val="FFFFFF"/>
                </a:solidFill>
              </a:rPr>
              <a:t>, however </a:t>
            </a:r>
            <a:r>
              <a:rPr lang="en-US" sz="2200">
                <a:solidFill>
                  <a:srgbClr val="FFFFFF"/>
                </a:solidFill>
              </a:rPr>
              <a:t>more than 180 British Council English teachers across the country were not deemed eligible for ARAP on the grounds they were contractor</a:t>
            </a:r>
            <a:r>
              <a:rPr lang="en-GB" sz="2200">
                <a:solidFill>
                  <a:srgbClr val="FFFFFF"/>
                </a:solidFill>
              </a:rPr>
              <a:t>s</a:t>
            </a:r>
            <a:r>
              <a:rPr lang="en-US" sz="2200">
                <a:solidFill>
                  <a:srgbClr val="FFFFFF"/>
                </a:solidFill>
              </a:rPr>
              <a:t> </a:t>
            </a:r>
            <a:r>
              <a:rPr lang="en-GB" sz="2200">
                <a:solidFill>
                  <a:srgbClr val="FFFFFF"/>
                </a:solidFill>
              </a:rPr>
              <a:t>(</a:t>
            </a:r>
            <a:r>
              <a:rPr lang="en-US" sz="2200">
                <a:solidFill>
                  <a:srgbClr val="FFFFFF"/>
                </a:solidFill>
              </a:rPr>
              <a:t>though some of the British Council contractors did get ARAP approval</a:t>
            </a:r>
            <a:r>
              <a:rPr lang="en-GB" sz="2200">
                <a:solidFill>
                  <a:srgbClr val="FFFFFF"/>
                </a:solidFill>
              </a:rPr>
              <a:t>)</a:t>
            </a:r>
            <a:r>
              <a:rPr lang="en-US" sz="2200">
                <a:solidFill>
                  <a:srgbClr val="FFFFFF"/>
                </a:solidFill>
              </a:rPr>
              <a:t> </a:t>
            </a:r>
            <a:endParaRPr lang="en-GB" sz="2200">
              <a:solidFill>
                <a:srgbClr val="FFFFFF"/>
              </a:solidFill>
            </a:endParaRPr>
          </a:p>
          <a:p>
            <a:pPr marL="0" indent="0">
              <a:buNone/>
            </a:pPr>
            <a:r>
              <a:rPr lang="en-US" sz="2200">
                <a:solidFill>
                  <a:srgbClr val="FFFFFF"/>
                </a:solidFill>
              </a:rPr>
              <a:t>They were arguably more at risk than British Council Kabul employees, as they were visibly teaching a foreign language, and promoting foreign values including equality</a:t>
            </a:r>
            <a:r>
              <a:rPr lang="en-GB" sz="2200">
                <a:solidFill>
                  <a:srgbClr val="FFFFFF"/>
                </a:solidFill>
              </a:rPr>
              <a:t> and</a:t>
            </a:r>
            <a:r>
              <a:rPr lang="en-US" sz="2200">
                <a:solidFill>
                  <a:srgbClr val="FFFFFF"/>
                </a:solidFill>
              </a:rPr>
              <a:t> diversity</a:t>
            </a:r>
            <a:r>
              <a:rPr lang="en-GB" sz="2200">
                <a:solidFill>
                  <a:srgbClr val="FFFFFF"/>
                </a:solidFill>
              </a:rPr>
              <a:t>.</a:t>
            </a:r>
            <a:r>
              <a:rPr lang="en-US" sz="2200">
                <a:solidFill>
                  <a:srgbClr val="FFFFFF"/>
                </a:solidFill>
              </a:rPr>
              <a:t> They ha</a:t>
            </a:r>
            <a:r>
              <a:rPr lang="en-GB" sz="2200">
                <a:solidFill>
                  <a:srgbClr val="FFFFFF"/>
                </a:solidFill>
              </a:rPr>
              <a:t>d</a:t>
            </a:r>
            <a:r>
              <a:rPr lang="en-US" sz="2200">
                <a:solidFill>
                  <a:srgbClr val="FFFFFF"/>
                </a:solidFill>
              </a:rPr>
              <a:t> been living in hiding ever since the Taliban took over Afghanistan.</a:t>
            </a:r>
          </a:p>
          <a:p>
            <a:pPr marL="0" indent="0">
              <a:buNone/>
            </a:pPr>
            <a:r>
              <a:rPr lang="en-US" sz="2200">
                <a:solidFill>
                  <a:srgbClr val="FFFFFF"/>
                </a:solidFill>
              </a:rPr>
              <a:t>It </a:t>
            </a:r>
            <a:r>
              <a:rPr lang="en-GB" sz="2200">
                <a:solidFill>
                  <a:srgbClr val="FFFFFF"/>
                </a:solidFill>
              </a:rPr>
              <a:t>was </a:t>
            </a:r>
            <a:r>
              <a:rPr lang="en-US" sz="2200">
                <a:solidFill>
                  <a:srgbClr val="FFFFFF"/>
                </a:solidFill>
              </a:rPr>
              <a:t>only on 6 January 2022, 5 months after Operation Pitting, that the Government announced that British Council contractors would be </a:t>
            </a:r>
            <a:r>
              <a:rPr lang="en-GB" sz="2200">
                <a:solidFill>
                  <a:srgbClr val="FFFFFF"/>
                </a:solidFill>
              </a:rPr>
              <a:t>prioritised</a:t>
            </a:r>
            <a:r>
              <a:rPr lang="en-US" sz="2200">
                <a:solidFill>
                  <a:srgbClr val="FFFFFF"/>
                </a:solidFill>
              </a:rPr>
              <a:t> under the Afghan Citizens Resettlement Scheme (ACRS). Out of</a:t>
            </a:r>
            <a:r>
              <a:rPr lang="en-GB" sz="2200">
                <a:solidFill>
                  <a:srgbClr val="FFFFFF"/>
                </a:solidFill>
              </a:rPr>
              <a:t> the</a:t>
            </a:r>
            <a:r>
              <a:rPr lang="en-US" sz="2200">
                <a:solidFill>
                  <a:srgbClr val="FFFFFF"/>
                </a:solidFill>
              </a:rPr>
              <a:t> 180, 85 teachers </a:t>
            </a:r>
            <a:r>
              <a:rPr lang="en-GB" sz="2200">
                <a:solidFill>
                  <a:srgbClr val="FFFFFF"/>
                </a:solidFill>
              </a:rPr>
              <a:t>were</a:t>
            </a:r>
            <a:r>
              <a:rPr lang="en-US" sz="2200">
                <a:solidFill>
                  <a:srgbClr val="FFFFFF"/>
                </a:solidFill>
              </a:rPr>
              <a:t> classified as being at “very high risk” and further 90 or so are deemed to be at “high risk</a:t>
            </a:r>
            <a:r>
              <a:rPr lang="en-GB" sz="2200">
                <a:solidFill>
                  <a:srgbClr val="FFFFFF"/>
                </a:solidFill>
              </a:rPr>
              <a:t>”.</a:t>
            </a:r>
            <a:endParaRPr lang="en-US" sz="2200">
              <a:solidFill>
                <a:srgbClr val="FFFFFF"/>
              </a:solidFill>
            </a:endParaRPr>
          </a:p>
          <a:p>
            <a:pPr marL="0" indent="0">
              <a:buNone/>
            </a:pPr>
            <a:endParaRPr lang="en-US" sz="2200">
              <a:solidFill>
                <a:srgbClr val="FFFFFF"/>
              </a:solidFill>
            </a:endParaRPr>
          </a:p>
        </p:txBody>
      </p:sp>
      <p:sp>
        <p:nvSpPr>
          <p:cNvPr id="6" name="TextBox 5">
            <a:extLst>
              <a:ext uri="{FF2B5EF4-FFF2-40B4-BE49-F238E27FC236}">
                <a16:creationId xmlns:a16="http://schemas.microsoft.com/office/drawing/2014/main" id="{C4768CA3-51A8-8DBD-24C8-FC92EC27491C}"/>
              </a:ext>
            </a:extLst>
          </p:cNvPr>
          <p:cNvSpPr txBox="1"/>
          <p:nvPr/>
        </p:nvSpPr>
        <p:spPr>
          <a:xfrm>
            <a:off x="838200" y="1321356"/>
            <a:ext cx="4686676" cy="369332"/>
          </a:xfrm>
          <a:prstGeom prst="rect">
            <a:avLst/>
          </a:prstGeom>
          <a:noFill/>
        </p:spPr>
        <p:txBody>
          <a:bodyPr wrap="square" rtlCol="0">
            <a:spAutoFit/>
          </a:bodyPr>
          <a:lstStyle/>
          <a:p>
            <a:pPr algn="l">
              <a:spcAft>
                <a:spcPts val="600"/>
              </a:spcAft>
            </a:pPr>
            <a:r>
              <a:rPr lang="en-GB" dirty="0"/>
              <a:t>Some British Council Staff not eligible for ARAP </a:t>
            </a:r>
            <a:endParaRPr lang="en-US"/>
          </a:p>
        </p:txBody>
      </p:sp>
    </p:spTree>
    <p:extLst>
      <p:ext uri="{BB962C8B-B14F-4D97-AF65-F5344CB8AC3E}">
        <p14:creationId xmlns:p14="http://schemas.microsoft.com/office/powerpoint/2010/main" val="22578148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D2D94F-957E-BCFE-E473-D8BFD4A633DA}"/>
              </a:ext>
            </a:extLst>
          </p:cNvPr>
          <p:cNvSpPr>
            <a:spLocks noGrp="1"/>
          </p:cNvSpPr>
          <p:nvPr>
            <p:ph type="title"/>
          </p:nvPr>
        </p:nvSpPr>
        <p:spPr>
          <a:xfrm>
            <a:off x="640080" y="325369"/>
            <a:ext cx="4368602" cy="1956841"/>
          </a:xfrm>
        </p:spPr>
        <p:txBody>
          <a:bodyPr anchor="b">
            <a:normAutofit/>
          </a:bodyPr>
          <a:lstStyle/>
          <a:p>
            <a:r>
              <a:rPr lang="en-GB" sz="3800">
                <a:solidFill>
                  <a:schemeClr val="bg1"/>
                </a:solidFill>
              </a:rPr>
              <a:t>Political, Military, Economical, Social, Infrastructure Impact</a:t>
            </a:r>
            <a:endParaRPr lang="en-US" sz="3800">
              <a:solidFill>
                <a:schemeClr val="bg1"/>
              </a:solidFill>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9E7457-183A-316E-BD2C-C3B33757626C}"/>
              </a:ext>
            </a:extLst>
          </p:cNvPr>
          <p:cNvSpPr>
            <a:spLocks noGrp="1"/>
          </p:cNvSpPr>
          <p:nvPr>
            <p:ph idx="1"/>
          </p:nvPr>
        </p:nvSpPr>
        <p:spPr>
          <a:xfrm>
            <a:off x="640080" y="2872899"/>
            <a:ext cx="4243589" cy="3320668"/>
          </a:xfrm>
        </p:spPr>
        <p:txBody>
          <a:bodyPr>
            <a:normAutofit/>
          </a:bodyPr>
          <a:lstStyle/>
          <a:p>
            <a:pPr marL="0" indent="0">
              <a:buNone/>
            </a:pPr>
            <a:r>
              <a:rPr lang="en-GB" sz="1900">
                <a:solidFill>
                  <a:schemeClr val="bg1"/>
                </a:solidFill>
              </a:rPr>
              <a:t>Military &amp; Social - This case study affects the view of the military negatively in the public eye as the British Council english teachers weren’t eligible for ARAP due to being contractors though other contractors were eligible and evacuated.</a:t>
            </a:r>
          </a:p>
          <a:p>
            <a:pPr marL="0" indent="0">
              <a:buNone/>
            </a:pPr>
            <a:r>
              <a:rPr lang="en-GB" sz="1900">
                <a:solidFill>
                  <a:schemeClr val="bg1"/>
                </a:solidFill>
              </a:rPr>
              <a:t>Social – Successfully evacuated 15000 people in 14 days and maintained control over the situation the entire time no matter how hectic it was at times.</a:t>
            </a:r>
          </a:p>
        </p:txBody>
      </p:sp>
      <p:pic>
        <p:nvPicPr>
          <p:cNvPr id="6" name="Picture 5">
            <a:extLst>
              <a:ext uri="{FF2B5EF4-FFF2-40B4-BE49-F238E27FC236}">
                <a16:creationId xmlns:a16="http://schemas.microsoft.com/office/drawing/2014/main" id="{A258A13E-F672-BAD6-D53B-8735B72F4C81}"/>
              </a:ext>
            </a:extLst>
          </p:cNvPr>
          <p:cNvPicPr>
            <a:picLocks noChangeAspect="1"/>
          </p:cNvPicPr>
          <p:nvPr/>
        </p:nvPicPr>
        <p:blipFill rotWithShape="1">
          <a:blip r:embed="rId2"/>
          <a:srcRect l="15482" r="1756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97007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039C65C-9C2F-9FD5-3471-EB29EC15B3F6}"/>
              </a:ext>
            </a:extLst>
          </p:cNvPr>
          <p:cNvPicPr>
            <a:picLocks noChangeAspect="1"/>
          </p:cNvPicPr>
          <p:nvPr/>
        </p:nvPicPr>
        <p:blipFill rotWithShape="1">
          <a:blip r:embed="rId2">
            <a:alphaModFix amt="60000"/>
          </a:blip>
          <a:srcRect l="2222" r="1" b="1"/>
          <a:stretch/>
        </p:blipFill>
        <p:spPr>
          <a:xfrm>
            <a:off x="-1" y="10"/>
            <a:ext cx="12192001" cy="6857990"/>
          </a:xfrm>
          <a:prstGeom prst="rect">
            <a:avLst/>
          </a:prstGeom>
        </p:spPr>
      </p:pic>
      <p:sp>
        <p:nvSpPr>
          <p:cNvPr id="2" name="Title 1">
            <a:extLst>
              <a:ext uri="{FF2B5EF4-FFF2-40B4-BE49-F238E27FC236}">
                <a16:creationId xmlns:a16="http://schemas.microsoft.com/office/drawing/2014/main" id="{9958E5F4-D2AF-363D-F1C7-899F3CEFE054}"/>
              </a:ext>
            </a:extLst>
          </p:cNvPr>
          <p:cNvSpPr>
            <a:spLocks noGrp="1"/>
          </p:cNvSpPr>
          <p:nvPr>
            <p:ph type="title"/>
          </p:nvPr>
        </p:nvSpPr>
        <p:spPr>
          <a:xfrm>
            <a:off x="409627" y="486623"/>
            <a:ext cx="5155261" cy="4072044"/>
          </a:xfrm>
        </p:spPr>
        <p:txBody>
          <a:bodyPr anchor="t">
            <a:normAutofit/>
          </a:bodyPr>
          <a:lstStyle/>
          <a:p>
            <a:r>
              <a:rPr lang="en-GB" b="1" dirty="0">
                <a:ln w="9525">
                  <a:solidFill>
                    <a:schemeClr val="bg1"/>
                  </a:solidFill>
                  <a:prstDash val="solid"/>
                </a:ln>
                <a:solidFill>
                  <a:srgbClr val="00B050"/>
                </a:solidFill>
                <a:effectLst>
                  <a:outerShdw blurRad="12700" dist="38100" dir="2700000" algn="tl" rotWithShape="0">
                    <a:schemeClr val="bg1">
                      <a:lumMod val="50000"/>
                    </a:schemeClr>
                  </a:outerShdw>
                </a:effectLst>
              </a:rPr>
              <a:t>Positives</a:t>
            </a:r>
            <a:r>
              <a:rPr lang="en-GB" dirty="0">
                <a:solidFill>
                  <a:srgbClr val="FFFFFF"/>
                </a:solidFill>
              </a:rPr>
              <a:t> &amp; </a:t>
            </a:r>
            <a:r>
              <a:rPr lang="en-GB" b="1" dirty="0">
                <a:ln w="9525">
                  <a:solidFill>
                    <a:schemeClr val="bg1"/>
                  </a:solidFill>
                  <a:prstDash val="solid"/>
                </a:ln>
                <a:solidFill>
                  <a:srgbClr val="C00000"/>
                </a:solidFill>
                <a:effectLst>
                  <a:outerShdw blurRad="12700" dist="38100" dir="2700000" algn="tl" rotWithShape="0">
                    <a:schemeClr val="bg1">
                      <a:lumMod val="50000"/>
                    </a:schemeClr>
                  </a:outerShdw>
                </a:effectLst>
              </a:rPr>
              <a:t>Negatives</a:t>
            </a:r>
            <a:r>
              <a:rPr lang="en-GB" dirty="0">
                <a:solidFill>
                  <a:srgbClr val="FFFFFF"/>
                </a:solidFill>
              </a:rPr>
              <a:t> Relating To CDRILS</a:t>
            </a:r>
            <a:endParaRPr lang="en-US" dirty="0">
              <a:solidFill>
                <a:srgbClr val="FFFFFF"/>
              </a:solidFill>
            </a:endParaRPr>
          </a:p>
        </p:txBody>
      </p:sp>
      <p:sp>
        <p:nvSpPr>
          <p:cNvPr id="3" name="Content Placeholder 2">
            <a:extLst>
              <a:ext uri="{FF2B5EF4-FFF2-40B4-BE49-F238E27FC236}">
                <a16:creationId xmlns:a16="http://schemas.microsoft.com/office/drawing/2014/main" id="{9ED02669-42BE-6107-05A7-2020E3CC0E21}"/>
              </a:ext>
            </a:extLst>
          </p:cNvPr>
          <p:cNvSpPr>
            <a:spLocks noGrp="1"/>
          </p:cNvSpPr>
          <p:nvPr>
            <p:ph idx="1"/>
          </p:nvPr>
        </p:nvSpPr>
        <p:spPr>
          <a:xfrm>
            <a:off x="5698813" y="486623"/>
            <a:ext cx="6083560" cy="5884751"/>
          </a:xfrm>
          <a:ln>
            <a:noFill/>
          </a:ln>
        </p:spPr>
        <p:txBody>
          <a:bodyPr>
            <a:noAutofit/>
          </a:bodyPr>
          <a:lstStyle/>
          <a:p>
            <a:r>
              <a:rPr lang="en-US" sz="1600" b="1" dirty="0">
                <a:ln w="9525">
                  <a:solidFill>
                    <a:schemeClr val="bg1"/>
                  </a:solidFill>
                  <a:prstDash val="solid"/>
                </a:ln>
                <a:solidFill>
                  <a:srgbClr val="C00000"/>
                </a:solidFill>
                <a:effectLst>
                  <a:outerShdw blurRad="12700" dist="38100" dir="2700000" algn="tl" rotWithShape="0">
                    <a:schemeClr val="bg1">
                      <a:lumMod val="50000"/>
                    </a:schemeClr>
                  </a:outerShdw>
                </a:effectLst>
              </a:rPr>
              <a:t>Courage: Failing to ensure the safe evacuation of English teachers in the face of potential danger could be seen as a lack of courage in safeguarding individuals who contribute to education and cultural exchange.</a:t>
            </a:r>
            <a:endParaRPr lang="en-GB" sz="1600" b="1" dirty="0">
              <a:ln w="9525">
                <a:solidFill>
                  <a:schemeClr val="bg1"/>
                </a:solidFill>
                <a:prstDash val="solid"/>
              </a:ln>
              <a:solidFill>
                <a:srgbClr val="C00000"/>
              </a:solidFill>
              <a:effectLst>
                <a:outerShdw blurRad="12700" dist="38100" dir="2700000" algn="tl" rotWithShape="0">
                  <a:schemeClr val="bg1">
                    <a:lumMod val="50000"/>
                  </a:schemeClr>
                </a:outerShdw>
              </a:effectLst>
            </a:endParaRPr>
          </a:p>
          <a:p>
            <a:r>
              <a:rPr lang="en-US" sz="1600" b="1" dirty="0">
                <a:ln w="9525">
                  <a:solidFill>
                    <a:schemeClr val="bg1"/>
                  </a:solidFill>
                  <a:prstDash val="solid"/>
                </a:ln>
                <a:solidFill>
                  <a:srgbClr val="C00000"/>
                </a:solidFill>
                <a:effectLst>
                  <a:outerShdw blurRad="12700" dist="38100" dir="2700000" algn="tl" rotWithShape="0">
                    <a:schemeClr val="bg1">
                      <a:lumMod val="50000"/>
                    </a:schemeClr>
                  </a:outerShdw>
                </a:effectLst>
              </a:rPr>
              <a:t>Discipline: Evacuation decisions should reflect disciplined execution of responsibilities, especially concerning the duty of care for personnel. Leaving teachers behind may be viewed as a lapse in this discipline.</a:t>
            </a:r>
            <a:endParaRPr lang="en-GB" sz="1600" b="1" dirty="0">
              <a:ln w="9525">
                <a:solidFill>
                  <a:schemeClr val="bg1"/>
                </a:solidFill>
                <a:prstDash val="solid"/>
              </a:ln>
              <a:solidFill>
                <a:srgbClr val="C00000"/>
              </a:solidFill>
              <a:effectLst>
                <a:outerShdw blurRad="12700" dist="38100" dir="2700000" algn="tl" rotWithShape="0">
                  <a:schemeClr val="bg1">
                    <a:lumMod val="50000"/>
                  </a:schemeClr>
                </a:outerShdw>
              </a:effectLst>
            </a:endParaRPr>
          </a:p>
          <a:p>
            <a:r>
              <a:rPr lang="en-US" sz="1600" b="1" dirty="0">
                <a:ln w="9525">
                  <a:solidFill>
                    <a:schemeClr val="bg1"/>
                  </a:solidFill>
                  <a:prstDash val="solid"/>
                </a:ln>
                <a:solidFill>
                  <a:srgbClr val="C00000"/>
                </a:solidFill>
                <a:effectLst>
                  <a:outerShdw blurRad="12700" dist="38100" dir="2700000" algn="tl" rotWithShape="0">
                    <a:schemeClr val="bg1">
                      <a:lumMod val="50000"/>
                    </a:schemeClr>
                  </a:outerShdw>
                </a:effectLst>
              </a:rPr>
              <a:t>Respect for Others: Abandoning individuals at risk, particularly those involved in educational and cultural activities, could be interpreted as a disregard for their well-being and a failure to demonstrate respect for their contributions.</a:t>
            </a:r>
            <a:endParaRPr lang="en-GB" sz="1600" b="1" dirty="0">
              <a:ln w="9525">
                <a:solidFill>
                  <a:schemeClr val="bg1"/>
                </a:solidFill>
                <a:prstDash val="solid"/>
              </a:ln>
              <a:solidFill>
                <a:srgbClr val="C00000"/>
              </a:solidFill>
              <a:effectLst>
                <a:outerShdw blurRad="12700" dist="38100" dir="2700000" algn="tl" rotWithShape="0">
                  <a:schemeClr val="bg1">
                    <a:lumMod val="50000"/>
                  </a:schemeClr>
                </a:outerShdw>
              </a:effectLst>
            </a:endParaRPr>
          </a:p>
          <a:p>
            <a:r>
              <a:rPr lang="en-US" sz="1600" b="1" dirty="0">
                <a:ln w="9525">
                  <a:solidFill>
                    <a:schemeClr val="bg1"/>
                  </a:solidFill>
                  <a:prstDash val="solid"/>
                </a:ln>
                <a:solidFill>
                  <a:srgbClr val="C00000"/>
                </a:solidFill>
                <a:effectLst>
                  <a:outerShdw blurRad="12700" dist="38100" dir="2700000" algn="tl" rotWithShape="0">
                    <a:schemeClr val="bg1">
                      <a:lumMod val="50000"/>
                    </a:schemeClr>
                  </a:outerShdw>
                </a:effectLst>
              </a:rPr>
              <a:t>Integrity: Upholding commitments to the safety of personnel is crucial for maintaining the integrity of military operations and decisions. Leaving individuals at risk may be seen as a failure in this commitment.</a:t>
            </a:r>
            <a:endParaRPr lang="en-GB" sz="1600" b="1" dirty="0">
              <a:ln w="9525">
                <a:solidFill>
                  <a:schemeClr val="bg1"/>
                </a:solidFill>
                <a:prstDash val="solid"/>
              </a:ln>
              <a:solidFill>
                <a:srgbClr val="C00000"/>
              </a:solidFill>
              <a:effectLst>
                <a:outerShdw blurRad="12700" dist="38100" dir="2700000" algn="tl" rotWithShape="0">
                  <a:schemeClr val="bg1">
                    <a:lumMod val="50000"/>
                  </a:schemeClr>
                </a:outerShdw>
              </a:effectLst>
            </a:endParaRPr>
          </a:p>
          <a:p>
            <a:r>
              <a:rPr lang="en-US" sz="1600" b="1" dirty="0">
                <a:ln w="9525">
                  <a:solidFill>
                    <a:schemeClr val="bg1"/>
                  </a:solidFill>
                  <a:prstDash val="solid"/>
                </a:ln>
                <a:solidFill>
                  <a:srgbClr val="00B050"/>
                </a:solidFill>
                <a:effectLst>
                  <a:outerShdw blurRad="12700" dist="38100" dir="2700000" algn="tl" rotWithShape="0">
                    <a:schemeClr val="bg1">
                      <a:lumMod val="50000"/>
                    </a:schemeClr>
                  </a:outerShdw>
                </a:effectLst>
              </a:rPr>
              <a:t>Loyalty: Ensuring the safety of citizens, including teachers contributing to education, reflects loyalty to the broader mission of safeguarding and serving the interests of the people.</a:t>
            </a:r>
            <a:endParaRPr lang="en-GB" sz="1600" b="1" dirty="0">
              <a:ln w="9525">
                <a:solidFill>
                  <a:schemeClr val="bg1"/>
                </a:solidFill>
                <a:prstDash val="solid"/>
              </a:ln>
              <a:solidFill>
                <a:srgbClr val="00B050"/>
              </a:solidFill>
              <a:effectLst>
                <a:outerShdw blurRad="12700" dist="38100" dir="2700000" algn="tl" rotWithShape="0">
                  <a:schemeClr val="bg1">
                    <a:lumMod val="50000"/>
                  </a:schemeClr>
                </a:outerShdw>
              </a:effectLst>
            </a:endParaRPr>
          </a:p>
          <a:p>
            <a:r>
              <a:rPr lang="en-US" sz="1600" b="1" dirty="0">
                <a:ln w="9525">
                  <a:solidFill>
                    <a:schemeClr val="bg1"/>
                  </a:solidFill>
                  <a:prstDash val="solid"/>
                </a:ln>
                <a:solidFill>
                  <a:srgbClr val="00B050"/>
                </a:solidFill>
                <a:effectLst>
                  <a:outerShdw blurRad="12700" dist="38100" dir="2700000" algn="tl" rotWithShape="0">
                    <a:schemeClr val="bg1">
                      <a:lumMod val="50000"/>
                    </a:schemeClr>
                  </a:outerShdw>
                </a:effectLst>
              </a:rPr>
              <a:t>Selfless Commitment: Evacuating individuals at risk, despite challenges, demonstrates a selfless commitment to the safety and welfare of those involved, aligning with the broader service-oriented mission.</a:t>
            </a:r>
          </a:p>
        </p:txBody>
      </p:sp>
    </p:spTree>
    <p:extLst>
      <p:ext uri="{BB962C8B-B14F-4D97-AF65-F5344CB8AC3E}">
        <p14:creationId xmlns:p14="http://schemas.microsoft.com/office/powerpoint/2010/main" val="4181895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5CB657-731D-0DA8-945E-2D3F97C5C196}"/>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43B12568-09D9-14D1-DE0E-7D820959CB09}"/>
              </a:ext>
            </a:extLst>
          </p:cNvPr>
          <p:cNvSpPr>
            <a:spLocks noGrp="1"/>
          </p:cNvSpPr>
          <p:nvPr>
            <p:ph type="title"/>
          </p:nvPr>
        </p:nvSpPr>
        <p:spPr>
          <a:xfrm>
            <a:off x="838200" y="365125"/>
            <a:ext cx="10515600" cy="1325563"/>
          </a:xfrm>
        </p:spPr>
        <p:txBody>
          <a:bodyPr>
            <a:normAutofit/>
          </a:bodyPr>
          <a:lstStyle/>
          <a:p>
            <a:pPr algn="r"/>
            <a:r>
              <a:rPr lang="en-GB">
                <a:solidFill>
                  <a:srgbClr val="FFFFFF"/>
                </a:solidFill>
              </a:rPr>
              <a:t>Case Study 2</a:t>
            </a:r>
            <a:endParaRPr lang="en-US">
              <a:solidFill>
                <a:srgbClr val="FFFFFF"/>
              </a:solidFill>
            </a:endParaRPr>
          </a:p>
        </p:txBody>
      </p:sp>
      <p:sp>
        <p:nvSpPr>
          <p:cNvPr id="3" name="Content Placeholder 2">
            <a:extLst>
              <a:ext uri="{FF2B5EF4-FFF2-40B4-BE49-F238E27FC236}">
                <a16:creationId xmlns:a16="http://schemas.microsoft.com/office/drawing/2014/main" id="{56FA33B1-3A65-EB1B-896A-FC535FF6F992}"/>
              </a:ext>
            </a:extLst>
          </p:cNvPr>
          <p:cNvSpPr>
            <a:spLocks noGrp="1"/>
          </p:cNvSpPr>
          <p:nvPr>
            <p:ph idx="1"/>
          </p:nvPr>
        </p:nvSpPr>
        <p:spPr>
          <a:xfrm>
            <a:off x="838200" y="1825625"/>
            <a:ext cx="10515600" cy="4351338"/>
          </a:xfrm>
        </p:spPr>
        <p:txBody>
          <a:bodyPr>
            <a:normAutofit/>
          </a:bodyPr>
          <a:lstStyle/>
          <a:p>
            <a:pPr marL="0" indent="0">
              <a:buNone/>
            </a:pPr>
            <a:r>
              <a:rPr lang="en-GB" sz="1800">
                <a:solidFill>
                  <a:srgbClr val="FFFFFF"/>
                </a:solidFill>
              </a:rPr>
              <a:t>During the ARAP evacuation, it was reported that the </a:t>
            </a:r>
            <a:r>
              <a:rPr lang="en-US" sz="1800">
                <a:solidFill>
                  <a:srgbClr val="FFFFFF"/>
                </a:solidFill>
              </a:rPr>
              <a:t>Shia Hazara family were divided</a:t>
            </a:r>
            <a:r>
              <a:rPr lang="en-GB" sz="1800">
                <a:solidFill>
                  <a:srgbClr val="FFFFFF"/>
                </a:solidFill>
              </a:rPr>
              <a:t>.</a:t>
            </a:r>
            <a:r>
              <a:rPr lang="en-US" sz="1800">
                <a:solidFill>
                  <a:srgbClr val="FFFFFF"/>
                </a:solidFill>
              </a:rPr>
              <a:t> </a:t>
            </a:r>
            <a:r>
              <a:rPr lang="en-GB" sz="1800">
                <a:solidFill>
                  <a:srgbClr val="FFFFFF"/>
                </a:solidFill>
              </a:rPr>
              <a:t>T</a:t>
            </a:r>
            <a:r>
              <a:rPr lang="en-US" sz="1800">
                <a:solidFill>
                  <a:srgbClr val="FFFFFF"/>
                </a:solidFill>
              </a:rPr>
              <a:t>he parents</a:t>
            </a:r>
            <a:r>
              <a:rPr lang="en-GB" sz="1800">
                <a:solidFill>
                  <a:srgbClr val="FFFFFF"/>
                </a:solidFill>
              </a:rPr>
              <a:t>, the </a:t>
            </a:r>
            <a:r>
              <a:rPr lang="en-US" sz="1800">
                <a:solidFill>
                  <a:srgbClr val="FFFFFF"/>
                </a:solidFill>
              </a:rPr>
              <a:t>oldest (adult) daughter and her husband were successfully evacuated under the ARAP scheme, however they d</a:t>
            </a:r>
            <a:r>
              <a:rPr lang="en-GB" sz="1800">
                <a:solidFill>
                  <a:srgbClr val="FFFFFF"/>
                </a:solidFill>
              </a:rPr>
              <a:t>id</a:t>
            </a:r>
            <a:r>
              <a:rPr lang="en-US" sz="1800">
                <a:solidFill>
                  <a:srgbClr val="FFFFFF"/>
                </a:solidFill>
              </a:rPr>
              <a:t> not have any immediate right of family reunion. </a:t>
            </a:r>
            <a:endParaRPr lang="en-GB" sz="1800">
              <a:solidFill>
                <a:srgbClr val="FFFFFF"/>
              </a:solidFill>
            </a:endParaRPr>
          </a:p>
          <a:p>
            <a:pPr marL="0" indent="0">
              <a:buNone/>
            </a:pPr>
            <a:r>
              <a:rPr lang="en-US" sz="1800">
                <a:solidFill>
                  <a:srgbClr val="FFFFFF"/>
                </a:solidFill>
              </a:rPr>
              <a:t>Six </a:t>
            </a:r>
            <a:r>
              <a:rPr lang="en-GB" sz="1800">
                <a:solidFill>
                  <a:srgbClr val="FFFFFF"/>
                </a:solidFill>
              </a:rPr>
              <a:t>children/</a:t>
            </a:r>
            <a:r>
              <a:rPr lang="en-US" sz="1800">
                <a:solidFill>
                  <a:srgbClr val="FFFFFF"/>
                </a:solidFill>
              </a:rPr>
              <a:t>younger siblings, all under the age of 18, were left behind in Afghanistan, where they are still living without any adult</a:t>
            </a:r>
            <a:r>
              <a:rPr lang="en-GB" sz="1800">
                <a:solidFill>
                  <a:srgbClr val="FFFFFF"/>
                </a:solidFill>
              </a:rPr>
              <a:t> </a:t>
            </a:r>
            <a:r>
              <a:rPr lang="en-US" sz="1800">
                <a:solidFill>
                  <a:srgbClr val="FFFFFF"/>
                </a:solidFill>
              </a:rPr>
              <a:t>guardian. Despite effort</a:t>
            </a:r>
            <a:r>
              <a:rPr lang="en-GB" sz="1800">
                <a:solidFill>
                  <a:srgbClr val="FFFFFF"/>
                </a:solidFill>
              </a:rPr>
              <a:t>s</a:t>
            </a:r>
            <a:r>
              <a:rPr lang="en-US" sz="1800">
                <a:solidFill>
                  <a:srgbClr val="FFFFFF"/>
                </a:solidFill>
              </a:rPr>
              <a:t> in making the </a:t>
            </a:r>
            <a:r>
              <a:rPr lang="en-GB" sz="1800">
                <a:solidFill>
                  <a:srgbClr val="FFFFFF"/>
                </a:solidFill>
              </a:rPr>
              <a:t>people organising ARAP approvals</a:t>
            </a:r>
            <a:r>
              <a:rPr lang="en-US" sz="1800">
                <a:solidFill>
                  <a:srgbClr val="FFFFFF"/>
                </a:solidFill>
              </a:rPr>
              <a:t> understand that </a:t>
            </a:r>
            <a:r>
              <a:rPr lang="en-GB" sz="1800">
                <a:solidFill>
                  <a:srgbClr val="FFFFFF"/>
                </a:solidFill>
              </a:rPr>
              <a:t>the family </a:t>
            </a:r>
            <a:r>
              <a:rPr lang="en-US" sz="1800">
                <a:solidFill>
                  <a:srgbClr val="FFFFFF"/>
                </a:solidFill>
              </a:rPr>
              <a:t>has underage siblings, the</a:t>
            </a:r>
            <a:r>
              <a:rPr lang="en-GB" sz="1800">
                <a:solidFill>
                  <a:srgbClr val="FFFFFF"/>
                </a:solidFill>
              </a:rPr>
              <a:t>y were </a:t>
            </a:r>
            <a:r>
              <a:rPr lang="en-US" sz="1800">
                <a:solidFill>
                  <a:srgbClr val="FFFFFF"/>
                </a:solidFill>
              </a:rPr>
              <a:t>specifically told not to bring </a:t>
            </a:r>
            <a:r>
              <a:rPr lang="en-GB" sz="1800">
                <a:solidFill>
                  <a:srgbClr val="FFFFFF"/>
                </a:solidFill>
              </a:rPr>
              <a:t>their </a:t>
            </a:r>
            <a:r>
              <a:rPr lang="en-US" sz="1800">
                <a:solidFill>
                  <a:srgbClr val="FFFFFF"/>
                </a:solidFill>
              </a:rPr>
              <a:t>siblings with </a:t>
            </a:r>
            <a:r>
              <a:rPr lang="en-GB" sz="1800">
                <a:solidFill>
                  <a:srgbClr val="FFFFFF"/>
                </a:solidFill>
              </a:rPr>
              <a:t>them</a:t>
            </a:r>
            <a:r>
              <a:rPr lang="en-US" sz="1800">
                <a:solidFill>
                  <a:srgbClr val="FFFFFF"/>
                </a:solidFill>
              </a:rPr>
              <a:t>. </a:t>
            </a:r>
            <a:endParaRPr lang="en-GB" sz="1800">
              <a:solidFill>
                <a:srgbClr val="FFFFFF"/>
              </a:solidFill>
            </a:endParaRPr>
          </a:p>
          <a:p>
            <a:pPr marL="0" indent="0">
              <a:buNone/>
            </a:pPr>
            <a:r>
              <a:rPr lang="en-US" sz="1800">
                <a:solidFill>
                  <a:srgbClr val="FFFFFF"/>
                </a:solidFill>
              </a:rPr>
              <a:t>Life for any Hazara Shia is difficult in Afghanistan and managing the hardship and risks of this situation as a minor is extremely challenging. The family </a:t>
            </a:r>
            <a:r>
              <a:rPr lang="en-GB" sz="1800">
                <a:solidFill>
                  <a:srgbClr val="FFFFFF"/>
                </a:solidFill>
              </a:rPr>
              <a:t>were</a:t>
            </a:r>
            <a:r>
              <a:rPr lang="en-US" sz="1800">
                <a:solidFill>
                  <a:srgbClr val="FFFFFF"/>
                </a:solidFill>
              </a:rPr>
              <a:t> advised by lawyers in the UK that they don't have any immediate or straightforward option to bring their children/younger siblings over to the UK, due to the extremely limited rights </a:t>
            </a:r>
            <a:r>
              <a:rPr lang="en-GB" sz="1800">
                <a:solidFill>
                  <a:srgbClr val="FFFFFF"/>
                </a:solidFill>
              </a:rPr>
              <a:t>given</a:t>
            </a:r>
            <a:r>
              <a:rPr lang="en-US" sz="1800">
                <a:solidFill>
                  <a:srgbClr val="FFFFFF"/>
                </a:solidFill>
              </a:rPr>
              <a:t> to people in their situation to reunite with their family members. </a:t>
            </a:r>
            <a:endParaRPr lang="en-GB" sz="1800">
              <a:solidFill>
                <a:srgbClr val="FFFFFF"/>
              </a:solidFill>
            </a:endParaRPr>
          </a:p>
          <a:p>
            <a:pPr marL="0" indent="0">
              <a:buNone/>
            </a:pPr>
            <a:r>
              <a:rPr lang="en-US" sz="1800">
                <a:solidFill>
                  <a:srgbClr val="FFFFFF"/>
                </a:solidFill>
              </a:rPr>
              <a:t>Establishing a family reunion scheme for Afghans who are settled in the UK would allow families such as this one to be reunited, but </a:t>
            </a:r>
            <a:r>
              <a:rPr lang="en-GB" sz="1800">
                <a:solidFill>
                  <a:srgbClr val="FFFFFF"/>
                </a:solidFill>
              </a:rPr>
              <a:t>it also</a:t>
            </a:r>
            <a:r>
              <a:rPr lang="en-US" sz="1800">
                <a:solidFill>
                  <a:srgbClr val="FFFFFF"/>
                </a:solidFill>
              </a:rPr>
              <a:t> has the potential to protect the lives of minority groups, who are at obvious risk under the Taliban.</a:t>
            </a:r>
          </a:p>
        </p:txBody>
      </p:sp>
    </p:spTree>
    <p:extLst>
      <p:ext uri="{BB962C8B-B14F-4D97-AF65-F5344CB8AC3E}">
        <p14:creationId xmlns:p14="http://schemas.microsoft.com/office/powerpoint/2010/main" val="160986748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03A50-2858-D971-26B4-5378D81B04B2}"/>
              </a:ext>
            </a:extLst>
          </p:cNvPr>
          <p:cNvSpPr>
            <a:spLocks noGrp="1"/>
          </p:cNvSpPr>
          <p:nvPr>
            <p:ph type="title"/>
          </p:nvPr>
        </p:nvSpPr>
        <p:spPr>
          <a:xfrm>
            <a:off x="640080" y="325369"/>
            <a:ext cx="4368602" cy="1956841"/>
          </a:xfrm>
        </p:spPr>
        <p:txBody>
          <a:bodyPr anchor="b">
            <a:normAutofit/>
          </a:bodyPr>
          <a:lstStyle/>
          <a:p>
            <a:r>
              <a:rPr lang="en-GB" sz="3800">
                <a:solidFill>
                  <a:schemeClr val="bg1"/>
                </a:solidFill>
              </a:rPr>
              <a:t>Political, Military, Economical, Social, Infrastructure Impact</a:t>
            </a:r>
            <a:endParaRPr lang="en-US" sz="3800">
              <a:solidFill>
                <a:schemeClr val="bg1"/>
              </a:solidFill>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0D88CD-12C1-7260-309F-2151F776F263}"/>
              </a:ext>
            </a:extLst>
          </p:cNvPr>
          <p:cNvSpPr>
            <a:spLocks noGrp="1"/>
          </p:cNvSpPr>
          <p:nvPr>
            <p:ph idx="1"/>
          </p:nvPr>
        </p:nvSpPr>
        <p:spPr>
          <a:xfrm>
            <a:off x="640080" y="2872899"/>
            <a:ext cx="4243589" cy="3320668"/>
          </a:xfrm>
        </p:spPr>
        <p:txBody>
          <a:bodyPr>
            <a:normAutofit/>
          </a:bodyPr>
          <a:lstStyle/>
          <a:p>
            <a:pPr marL="0" indent="0">
              <a:buNone/>
            </a:pPr>
            <a:r>
              <a:rPr lang="en-GB" sz="2000">
                <a:solidFill>
                  <a:schemeClr val="bg1"/>
                </a:solidFill>
              </a:rPr>
              <a:t>Social – This case study also affects the views of the military in the public eye as it wasn’t just this family that had minors left behind in Afghanistan</a:t>
            </a:r>
          </a:p>
          <a:p>
            <a:pPr marL="0" indent="0">
              <a:buNone/>
            </a:pPr>
            <a:r>
              <a:rPr lang="en-GB" sz="2000">
                <a:solidFill>
                  <a:schemeClr val="bg1"/>
                </a:solidFill>
              </a:rPr>
              <a:t>Infrastructure - The operation was to help evacuate citizens but this left the taliban to have an easier time occupying Kabul as all British troops were pulled after the operation ended.</a:t>
            </a:r>
            <a:endParaRPr lang="en-US" sz="2000">
              <a:solidFill>
                <a:schemeClr val="bg1"/>
              </a:solidFill>
            </a:endParaRPr>
          </a:p>
        </p:txBody>
      </p:sp>
      <p:pic>
        <p:nvPicPr>
          <p:cNvPr id="6" name="Picture 5">
            <a:extLst>
              <a:ext uri="{FF2B5EF4-FFF2-40B4-BE49-F238E27FC236}">
                <a16:creationId xmlns:a16="http://schemas.microsoft.com/office/drawing/2014/main" id="{A20F813B-7A74-2F94-7B21-925911A76AE0}"/>
              </a:ext>
            </a:extLst>
          </p:cNvPr>
          <p:cNvPicPr>
            <a:picLocks noChangeAspect="1"/>
          </p:cNvPicPr>
          <p:nvPr/>
        </p:nvPicPr>
        <p:blipFill rotWithShape="1">
          <a:blip r:embed="rId2"/>
          <a:srcRect l="1951" r="1756"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33803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Operation Pitting</vt:lpstr>
      <vt:lpstr>Introduction</vt:lpstr>
      <vt:lpstr>PowerPoint Presentation</vt:lpstr>
      <vt:lpstr>Who Was Evacuated?</vt:lpstr>
      <vt:lpstr>Case Study 1</vt:lpstr>
      <vt:lpstr>Political, Military, Economical, Social, Infrastructure Impact</vt:lpstr>
      <vt:lpstr>Positives &amp; Negatives Relating To CDRILS</vt:lpstr>
      <vt:lpstr>Case Study 2</vt:lpstr>
      <vt:lpstr>Political, Military, Economical, Social, Infrastructure Impact</vt:lpstr>
      <vt:lpstr>Positives &amp; Negatives Relating To CDRILS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 Pitting</dc:title>
  <dc:creator>Daniel Wiggin</dc:creator>
  <cp:lastModifiedBy>Daniel Wiggin</cp:lastModifiedBy>
  <cp:revision>5</cp:revision>
  <dcterms:created xsi:type="dcterms:W3CDTF">2023-12-05T22:10:06Z</dcterms:created>
  <dcterms:modified xsi:type="dcterms:W3CDTF">2023-12-07T05:44:28Z</dcterms:modified>
</cp:coreProperties>
</file>